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sldIdLst>
    <p:sldId id="539" r:id="rId5"/>
    <p:sldId id="257" r:id="rId6"/>
    <p:sldId id="547" r:id="rId7"/>
    <p:sldId id="557" r:id="rId8"/>
    <p:sldId id="561" r:id="rId9"/>
    <p:sldId id="558" r:id="rId10"/>
    <p:sldId id="579" r:id="rId11"/>
    <p:sldId id="540" r:id="rId12"/>
    <p:sldId id="560" r:id="rId13"/>
    <p:sldId id="580" r:id="rId14"/>
    <p:sldId id="581" r:id="rId15"/>
    <p:sldId id="559" r:id="rId16"/>
    <p:sldId id="567" r:id="rId17"/>
    <p:sldId id="562" r:id="rId18"/>
    <p:sldId id="573" r:id="rId19"/>
    <p:sldId id="563" r:id="rId20"/>
    <p:sldId id="564" r:id="rId21"/>
    <p:sldId id="565" r:id="rId22"/>
    <p:sldId id="586" r:id="rId23"/>
    <p:sldId id="582" r:id="rId24"/>
    <p:sldId id="566" r:id="rId25"/>
    <p:sldId id="569" r:id="rId26"/>
    <p:sldId id="570" r:id="rId27"/>
    <p:sldId id="568" r:id="rId28"/>
    <p:sldId id="571" r:id="rId29"/>
    <p:sldId id="583" r:id="rId30"/>
    <p:sldId id="584" r:id="rId31"/>
    <p:sldId id="585" r:id="rId32"/>
    <p:sldId id="578" r:id="rId33"/>
    <p:sldId id="587" r:id="rId34"/>
    <p:sldId id="572" r:id="rId35"/>
    <p:sldId id="588" r:id="rId36"/>
    <p:sldId id="589" r:id="rId37"/>
    <p:sldId id="590" r:id="rId38"/>
    <p:sldId id="543" r:id="rId39"/>
    <p:sldId id="574" r:id="rId40"/>
    <p:sldId id="575" r:id="rId41"/>
    <p:sldId id="576" r:id="rId42"/>
    <p:sldId id="577" r:id="rId43"/>
    <p:sldId id="54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161BE-5275-4B7E-9474-2938C8E243E2}" v="760" dt="2022-08-17T00:24:01.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25" autoAdjust="0"/>
  </p:normalViewPr>
  <p:slideViewPr>
    <p:cSldViewPr snapToGrid="0">
      <p:cViewPr varScale="1">
        <p:scale>
          <a:sx n="72" d="100"/>
          <a:sy n="72" d="100"/>
        </p:scale>
        <p:origin x="660" y="72"/>
      </p:cViewPr>
      <p:guideLst/>
    </p:cSldViewPr>
  </p:slideViewPr>
  <p:outlineViewPr>
    <p:cViewPr>
      <p:scale>
        <a:sx n="33" d="100"/>
        <a:sy n="33" d="100"/>
      </p:scale>
      <p:origin x="0" y="-144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andra Golden" userId="7f35160ce88a4c31" providerId="LiveId" clId="{75E161BE-5275-4B7E-9474-2938C8E243E2}"/>
    <pc:docChg chg="undo custSel addSld delSld modSld sldOrd">
      <pc:chgData name="Cassandra Golden" userId="7f35160ce88a4c31" providerId="LiveId" clId="{75E161BE-5275-4B7E-9474-2938C8E243E2}" dt="2022-08-17T00:24:01.582" v="6333" actId="20577"/>
      <pc:docMkLst>
        <pc:docMk/>
      </pc:docMkLst>
      <pc:sldChg chg="del">
        <pc:chgData name="Cassandra Golden" userId="7f35160ce88a4c31" providerId="LiveId" clId="{75E161BE-5275-4B7E-9474-2938C8E243E2}" dt="2022-08-07T18:23:54.865" v="0" actId="47"/>
        <pc:sldMkLst>
          <pc:docMk/>
          <pc:sldMk cId="714287392" sldId="256"/>
        </pc:sldMkLst>
      </pc:sldChg>
      <pc:sldChg chg="modSp mod">
        <pc:chgData name="Cassandra Golden" userId="7f35160ce88a4c31" providerId="LiveId" clId="{75E161BE-5275-4B7E-9474-2938C8E243E2}" dt="2022-08-16T16:28:41.554" v="5634" actId="6549"/>
        <pc:sldMkLst>
          <pc:docMk/>
          <pc:sldMk cId="3260502912" sldId="257"/>
        </pc:sldMkLst>
        <pc:spChg chg="mod">
          <ac:chgData name="Cassandra Golden" userId="7f35160ce88a4c31" providerId="LiveId" clId="{75E161BE-5275-4B7E-9474-2938C8E243E2}" dt="2022-08-16T16:28:41.554" v="5634" actId="6549"/>
          <ac:spMkLst>
            <pc:docMk/>
            <pc:sldMk cId="3260502912" sldId="257"/>
            <ac:spMk id="3" creationId="{F2F14772-A1EE-4EA8-8C5D-46383706A557}"/>
          </ac:spMkLst>
        </pc:spChg>
        <pc:spChg chg="mod">
          <ac:chgData name="Cassandra Golden" userId="7f35160ce88a4c31" providerId="LiveId" clId="{75E161BE-5275-4B7E-9474-2938C8E243E2}" dt="2022-08-09T15:31:50.890" v="5573" actId="20577"/>
          <ac:spMkLst>
            <pc:docMk/>
            <pc:sldMk cId="3260502912" sldId="257"/>
            <ac:spMk id="22" creationId="{3F8004C7-0268-4B65-894B-CF74CE8528B7}"/>
          </ac:spMkLst>
        </pc:spChg>
        <pc:spChg chg="mod">
          <ac:chgData name="Cassandra Golden" userId="7f35160ce88a4c31" providerId="LiveId" clId="{75E161BE-5275-4B7E-9474-2938C8E243E2}" dt="2022-08-09T15:31:43.205" v="5556" actId="20577"/>
          <ac:spMkLst>
            <pc:docMk/>
            <pc:sldMk cId="3260502912" sldId="257"/>
            <ac:spMk id="23" creationId="{6A552093-9B88-4BBA-917D-614543A5F110}"/>
          </ac:spMkLst>
        </pc:spChg>
      </pc:sldChg>
      <pc:sldChg chg="addSp delSp modSp mod ord modAnim">
        <pc:chgData name="Cassandra Golden" userId="7f35160ce88a4c31" providerId="LiveId" clId="{75E161BE-5275-4B7E-9474-2938C8E243E2}" dt="2022-08-16T17:07:28.180" v="5861" actId="20577"/>
        <pc:sldMkLst>
          <pc:docMk/>
          <pc:sldMk cId="1310275017" sldId="540"/>
        </pc:sldMkLst>
        <pc:spChg chg="mod">
          <ac:chgData name="Cassandra Golden" userId="7f35160ce88a4c31" providerId="LiveId" clId="{75E161BE-5275-4B7E-9474-2938C8E243E2}" dt="2022-08-08T01:03:20.722" v="4639" actId="14100"/>
          <ac:spMkLst>
            <pc:docMk/>
            <pc:sldMk cId="1310275017" sldId="540"/>
            <ac:spMk id="2" creationId="{68F0D641-5445-4CDB-BF23-DE481B54BE70}"/>
          </ac:spMkLst>
        </pc:spChg>
        <pc:spChg chg="mod">
          <ac:chgData name="Cassandra Golden" userId="7f35160ce88a4c31" providerId="LiveId" clId="{75E161BE-5275-4B7E-9474-2938C8E243E2}" dt="2022-08-16T17:07:28.180" v="5861" actId="20577"/>
          <ac:spMkLst>
            <pc:docMk/>
            <pc:sldMk cId="1310275017" sldId="540"/>
            <ac:spMk id="3" creationId="{E0C06BF1-24A8-4CC3-B36E-FCFA069BEC3F}"/>
          </ac:spMkLst>
        </pc:spChg>
        <pc:spChg chg="add del mod">
          <ac:chgData name="Cassandra Golden" userId="7f35160ce88a4c31" providerId="LiveId" clId="{75E161BE-5275-4B7E-9474-2938C8E243E2}" dt="2022-08-07T18:44:19.628" v="905" actId="478"/>
          <ac:spMkLst>
            <pc:docMk/>
            <pc:sldMk cId="1310275017" sldId="540"/>
            <ac:spMk id="5" creationId="{C7410023-6FC5-B630-7D59-CC6DCAB6D9B3}"/>
          </ac:spMkLst>
        </pc:spChg>
        <pc:spChg chg="add del mod">
          <ac:chgData name="Cassandra Golden" userId="7f35160ce88a4c31" providerId="LiveId" clId="{75E161BE-5275-4B7E-9474-2938C8E243E2}" dt="2022-08-07T18:44:20.430" v="906" actId="478"/>
          <ac:spMkLst>
            <pc:docMk/>
            <pc:sldMk cId="1310275017" sldId="540"/>
            <ac:spMk id="7" creationId="{796F8117-0508-6E16-0AEE-143B47ADCEA6}"/>
          </ac:spMkLst>
        </pc:spChg>
        <pc:picChg chg="del">
          <ac:chgData name="Cassandra Golden" userId="7f35160ce88a4c31" providerId="LiveId" clId="{75E161BE-5275-4B7E-9474-2938C8E243E2}" dt="2022-08-07T18:44:18.161" v="903" actId="478"/>
          <ac:picMkLst>
            <pc:docMk/>
            <pc:sldMk cId="1310275017" sldId="540"/>
            <ac:picMk id="11" creationId="{A4AD4D85-8AC5-40A8-A629-874220E829DE}"/>
          </ac:picMkLst>
        </pc:picChg>
        <pc:picChg chg="del">
          <ac:chgData name="Cassandra Golden" userId="7f35160ce88a4c31" providerId="LiveId" clId="{75E161BE-5275-4B7E-9474-2938C8E243E2}" dt="2022-08-07T18:44:18.780" v="904" actId="478"/>
          <ac:picMkLst>
            <pc:docMk/>
            <pc:sldMk cId="1310275017" sldId="540"/>
            <ac:picMk id="20" creationId="{0AEF3DEC-195E-48C8-88CA-3F27EF80BF61}"/>
          </ac:picMkLst>
        </pc:picChg>
      </pc:sldChg>
      <pc:sldChg chg="modSp mod">
        <pc:chgData name="Cassandra Golden" userId="7f35160ce88a4c31" providerId="LiveId" clId="{75E161BE-5275-4B7E-9474-2938C8E243E2}" dt="2022-08-08T01:22:13.650" v="4920" actId="20577"/>
        <pc:sldMkLst>
          <pc:docMk/>
          <pc:sldMk cId="1240846711" sldId="543"/>
        </pc:sldMkLst>
        <pc:spChg chg="mod">
          <ac:chgData name="Cassandra Golden" userId="7f35160ce88a4c31" providerId="LiveId" clId="{75E161BE-5275-4B7E-9474-2938C8E243E2}" dt="2022-08-07T19:46:45.205" v="4128" actId="5793"/>
          <ac:spMkLst>
            <pc:docMk/>
            <pc:sldMk cId="1240846711" sldId="543"/>
            <ac:spMk id="2" creationId="{FA425EA5-DA2A-4F5D-9C8A-A8DD11EE97C3}"/>
          </ac:spMkLst>
        </pc:spChg>
        <pc:spChg chg="mod">
          <ac:chgData name="Cassandra Golden" userId="7f35160ce88a4c31" providerId="LiveId" clId="{75E161BE-5275-4B7E-9474-2938C8E243E2}" dt="2022-08-08T01:22:13.650" v="4920" actId="20577"/>
          <ac:spMkLst>
            <pc:docMk/>
            <pc:sldMk cId="1240846711" sldId="543"/>
            <ac:spMk id="3" creationId="{67CF293A-C923-4F3F-AE8F-23F74E3B00C9}"/>
          </ac:spMkLst>
        </pc:spChg>
      </pc:sldChg>
      <pc:sldChg chg="delSp modSp mod modAnim">
        <pc:chgData name="Cassandra Golden" userId="7f35160ce88a4c31" providerId="LiveId" clId="{75E161BE-5275-4B7E-9474-2938C8E243E2}" dt="2022-08-16T16:29:34.175" v="5698" actId="6549"/>
        <pc:sldMkLst>
          <pc:docMk/>
          <pc:sldMk cId="1559281702" sldId="547"/>
        </pc:sldMkLst>
        <pc:spChg chg="mod">
          <ac:chgData name="Cassandra Golden" userId="7f35160ce88a4c31" providerId="LiveId" clId="{75E161BE-5275-4B7E-9474-2938C8E243E2}" dt="2022-08-16T16:29:34.175" v="5698" actId="6549"/>
          <ac:spMkLst>
            <pc:docMk/>
            <pc:sldMk cId="1559281702" sldId="547"/>
            <ac:spMk id="3" creationId="{A073D1DB-1EA9-40AB-8379-2FFFEEA584FE}"/>
          </ac:spMkLst>
        </pc:spChg>
        <pc:spChg chg="del mod">
          <ac:chgData name="Cassandra Golden" userId="7f35160ce88a4c31" providerId="LiveId" clId="{75E161BE-5275-4B7E-9474-2938C8E243E2}" dt="2022-08-09T15:31:28.950" v="5517" actId="478"/>
          <ac:spMkLst>
            <pc:docMk/>
            <pc:sldMk cId="1559281702" sldId="547"/>
            <ac:spMk id="13" creationId="{46056F2E-FFB6-4169-9ECD-E267A69DC10F}"/>
          </ac:spMkLst>
        </pc:spChg>
        <pc:spChg chg="del">
          <ac:chgData name="Cassandra Golden" userId="7f35160ce88a4c31" providerId="LiveId" clId="{75E161BE-5275-4B7E-9474-2938C8E243E2}" dt="2022-08-09T15:31:23.919" v="5514" actId="478"/>
          <ac:spMkLst>
            <pc:docMk/>
            <pc:sldMk cId="1559281702" sldId="547"/>
            <ac:spMk id="14" creationId="{E6F2DABA-211D-4B68-8BC7-AB9312B11CC7}"/>
          </ac:spMkLst>
        </pc:spChg>
      </pc:sldChg>
      <pc:sldChg chg="delSp modSp mod">
        <pc:chgData name="Cassandra Golden" userId="7f35160ce88a4c31" providerId="LiveId" clId="{75E161BE-5275-4B7E-9474-2938C8E243E2}" dt="2022-08-16T17:21:07.566" v="6299" actId="478"/>
        <pc:sldMkLst>
          <pc:docMk/>
          <pc:sldMk cId="3872894961" sldId="549"/>
        </pc:sldMkLst>
        <pc:spChg chg="mod">
          <ac:chgData name="Cassandra Golden" userId="7f35160ce88a4c31" providerId="LiveId" clId="{75E161BE-5275-4B7E-9474-2938C8E243E2}" dt="2022-08-07T19:52:57.315" v="4460" actId="27636"/>
          <ac:spMkLst>
            <pc:docMk/>
            <pc:sldMk cId="3872894961" sldId="549"/>
            <ac:spMk id="3" creationId="{6BC2C5F0-17A2-4505-B62E-A5178B8CB725}"/>
          </ac:spMkLst>
        </pc:spChg>
        <pc:spChg chg="del">
          <ac:chgData name="Cassandra Golden" userId="7f35160ce88a4c31" providerId="LiveId" clId="{75E161BE-5275-4B7E-9474-2938C8E243E2}" dt="2022-08-16T17:21:07.566" v="6299" actId="478"/>
          <ac:spMkLst>
            <pc:docMk/>
            <pc:sldMk cId="3872894961" sldId="549"/>
            <ac:spMk id="13" creationId="{0F7E0785-BC2C-4F58-B5AF-3AC18AC72BB8}"/>
          </ac:spMkLst>
        </pc:spChg>
        <pc:spChg chg="del">
          <ac:chgData name="Cassandra Golden" userId="7f35160ce88a4c31" providerId="LiveId" clId="{75E161BE-5275-4B7E-9474-2938C8E243E2}" dt="2022-08-16T17:21:05.306" v="6298" actId="478"/>
          <ac:spMkLst>
            <pc:docMk/>
            <pc:sldMk cId="3872894961" sldId="549"/>
            <ac:spMk id="14" creationId="{C477F264-F65D-4387-BC7C-C7ABF157EC28}"/>
          </ac:spMkLst>
        </pc:spChg>
      </pc:sldChg>
      <pc:sldChg chg="del">
        <pc:chgData name="Cassandra Golden" userId="7f35160ce88a4c31" providerId="LiveId" clId="{75E161BE-5275-4B7E-9474-2938C8E243E2}" dt="2022-08-07T19:26:11.982" v="2973" actId="47"/>
        <pc:sldMkLst>
          <pc:docMk/>
          <pc:sldMk cId="3446205861" sldId="550"/>
        </pc:sldMkLst>
      </pc:sldChg>
      <pc:sldChg chg="del">
        <pc:chgData name="Cassandra Golden" userId="7f35160ce88a4c31" providerId="LiveId" clId="{75E161BE-5275-4B7E-9474-2938C8E243E2}" dt="2022-08-07T19:26:13.321" v="2974" actId="47"/>
        <pc:sldMkLst>
          <pc:docMk/>
          <pc:sldMk cId="991894500" sldId="551"/>
        </pc:sldMkLst>
      </pc:sldChg>
      <pc:sldChg chg="del">
        <pc:chgData name="Cassandra Golden" userId="7f35160ce88a4c31" providerId="LiveId" clId="{75E161BE-5275-4B7E-9474-2938C8E243E2}" dt="2022-08-07T19:26:16.609" v="2976" actId="47"/>
        <pc:sldMkLst>
          <pc:docMk/>
          <pc:sldMk cId="1682303314" sldId="553"/>
        </pc:sldMkLst>
      </pc:sldChg>
      <pc:sldChg chg="del">
        <pc:chgData name="Cassandra Golden" userId="7f35160ce88a4c31" providerId="LiveId" clId="{75E161BE-5275-4B7E-9474-2938C8E243E2}" dt="2022-08-07T19:52:26.270" v="4363" actId="47"/>
        <pc:sldMkLst>
          <pc:docMk/>
          <pc:sldMk cId="1650748076" sldId="554"/>
        </pc:sldMkLst>
      </pc:sldChg>
      <pc:sldChg chg="del">
        <pc:chgData name="Cassandra Golden" userId="7f35160ce88a4c31" providerId="LiveId" clId="{75E161BE-5275-4B7E-9474-2938C8E243E2}" dt="2022-08-07T19:26:20.969" v="2977" actId="47"/>
        <pc:sldMkLst>
          <pc:docMk/>
          <pc:sldMk cId="3060177673" sldId="555"/>
        </pc:sldMkLst>
      </pc:sldChg>
      <pc:sldChg chg="del">
        <pc:chgData name="Cassandra Golden" userId="7f35160ce88a4c31" providerId="LiveId" clId="{75E161BE-5275-4B7E-9474-2938C8E243E2}" dt="2022-08-07T19:26:21.990" v="2978" actId="47"/>
        <pc:sldMkLst>
          <pc:docMk/>
          <pc:sldMk cId="3910041152" sldId="556"/>
        </pc:sldMkLst>
      </pc:sldChg>
      <pc:sldChg chg="delSp modSp add mod modAnim">
        <pc:chgData name="Cassandra Golden" userId="7f35160ce88a4c31" providerId="LiveId" clId="{75E161BE-5275-4B7E-9474-2938C8E243E2}" dt="2022-08-16T17:02:35.170" v="5713" actId="20577"/>
        <pc:sldMkLst>
          <pc:docMk/>
          <pc:sldMk cId="3649031884" sldId="557"/>
        </pc:sldMkLst>
        <pc:spChg chg="mod">
          <ac:chgData name="Cassandra Golden" userId="7f35160ce88a4c31" providerId="LiveId" clId="{75E161BE-5275-4B7E-9474-2938C8E243E2}" dt="2022-08-07T18:27:13.456" v="226" actId="20577"/>
          <ac:spMkLst>
            <pc:docMk/>
            <pc:sldMk cId="3649031884" sldId="557"/>
            <ac:spMk id="2" creationId="{13393C99-3405-401F-845E-319BF90316CA}"/>
          </ac:spMkLst>
        </pc:spChg>
        <pc:spChg chg="mod">
          <ac:chgData name="Cassandra Golden" userId="7f35160ce88a4c31" providerId="LiveId" clId="{75E161BE-5275-4B7E-9474-2938C8E243E2}" dt="2022-08-16T17:02:35.170" v="5713" actId="20577"/>
          <ac:spMkLst>
            <pc:docMk/>
            <pc:sldMk cId="3649031884" sldId="557"/>
            <ac:spMk id="3" creationId="{A073D1DB-1EA9-40AB-8379-2FFFEEA584FE}"/>
          </ac:spMkLst>
        </pc:spChg>
        <pc:spChg chg="del">
          <ac:chgData name="Cassandra Golden" userId="7f35160ce88a4c31" providerId="LiveId" clId="{75E161BE-5275-4B7E-9474-2938C8E243E2}" dt="2022-08-09T15:31:21.282" v="5513" actId="478"/>
          <ac:spMkLst>
            <pc:docMk/>
            <pc:sldMk cId="3649031884" sldId="557"/>
            <ac:spMk id="13" creationId="{46056F2E-FFB6-4169-9ECD-E267A69DC10F}"/>
          </ac:spMkLst>
        </pc:spChg>
        <pc:spChg chg="del mod">
          <ac:chgData name="Cassandra Golden" userId="7f35160ce88a4c31" providerId="LiveId" clId="{75E161BE-5275-4B7E-9474-2938C8E243E2}" dt="2022-08-09T15:31:19.571" v="5512" actId="478"/>
          <ac:spMkLst>
            <pc:docMk/>
            <pc:sldMk cId="3649031884" sldId="557"/>
            <ac:spMk id="14" creationId="{E6F2DABA-211D-4B68-8BC7-AB9312B11CC7}"/>
          </ac:spMkLst>
        </pc:spChg>
      </pc:sldChg>
      <pc:sldChg chg="delSp modSp add mod modAnim">
        <pc:chgData name="Cassandra Golden" userId="7f35160ce88a4c31" providerId="LiveId" clId="{75E161BE-5275-4B7E-9474-2938C8E243E2}" dt="2022-08-16T17:04:35.585" v="5789" actId="20577"/>
        <pc:sldMkLst>
          <pc:docMk/>
          <pc:sldMk cId="422779395" sldId="558"/>
        </pc:sldMkLst>
        <pc:spChg chg="mod">
          <ac:chgData name="Cassandra Golden" userId="7f35160ce88a4c31" providerId="LiveId" clId="{75E161BE-5275-4B7E-9474-2938C8E243E2}" dt="2022-08-07T18:30:44.688" v="407" actId="20577"/>
          <ac:spMkLst>
            <pc:docMk/>
            <pc:sldMk cId="422779395" sldId="558"/>
            <ac:spMk id="2" creationId="{13393C99-3405-401F-845E-319BF90316CA}"/>
          </ac:spMkLst>
        </pc:spChg>
        <pc:spChg chg="mod">
          <ac:chgData name="Cassandra Golden" userId="7f35160ce88a4c31" providerId="LiveId" clId="{75E161BE-5275-4B7E-9474-2938C8E243E2}" dt="2022-08-16T17:04:35.585" v="5789" actId="20577"/>
          <ac:spMkLst>
            <pc:docMk/>
            <pc:sldMk cId="422779395" sldId="558"/>
            <ac:spMk id="3" creationId="{A073D1DB-1EA9-40AB-8379-2FFFEEA584FE}"/>
          </ac:spMkLst>
        </pc:spChg>
        <pc:spChg chg="mod">
          <ac:chgData name="Cassandra Golden" userId="7f35160ce88a4c31" providerId="LiveId" clId="{75E161BE-5275-4B7E-9474-2938C8E243E2}" dt="2022-08-09T15:32:10.043" v="5578" actId="6549"/>
          <ac:spMkLst>
            <pc:docMk/>
            <pc:sldMk cId="422779395" sldId="558"/>
            <ac:spMk id="13" creationId="{46056F2E-FFB6-4169-9ECD-E267A69DC10F}"/>
          </ac:spMkLst>
        </pc:spChg>
        <pc:spChg chg="del">
          <ac:chgData name="Cassandra Golden" userId="7f35160ce88a4c31" providerId="LiveId" clId="{75E161BE-5275-4B7E-9474-2938C8E243E2}" dt="2022-08-09T15:32:04.622" v="5576" actId="478"/>
          <ac:spMkLst>
            <pc:docMk/>
            <pc:sldMk cId="422779395" sldId="558"/>
            <ac:spMk id="14" creationId="{E6F2DABA-211D-4B68-8BC7-AB9312B11CC7}"/>
          </ac:spMkLst>
        </pc:spChg>
      </pc:sldChg>
      <pc:sldChg chg="new del">
        <pc:chgData name="Cassandra Golden" userId="7f35160ce88a4c31" providerId="LiveId" clId="{75E161BE-5275-4B7E-9474-2938C8E243E2}" dt="2022-08-07T18:30:26.824" v="376" actId="680"/>
        <pc:sldMkLst>
          <pc:docMk/>
          <pc:sldMk cId="2995739778" sldId="558"/>
        </pc:sldMkLst>
      </pc:sldChg>
      <pc:sldChg chg="delSp modSp add mod modAnim">
        <pc:chgData name="Cassandra Golden" userId="7f35160ce88a4c31" providerId="LiveId" clId="{75E161BE-5275-4B7E-9474-2938C8E243E2}" dt="2022-08-16T17:10:01.594" v="5943" actId="20577"/>
        <pc:sldMkLst>
          <pc:docMk/>
          <pc:sldMk cId="1108567787" sldId="559"/>
        </pc:sldMkLst>
        <pc:spChg chg="mod">
          <ac:chgData name="Cassandra Golden" userId="7f35160ce88a4c31" providerId="LiveId" clId="{75E161BE-5275-4B7E-9474-2938C8E243E2}" dt="2022-08-07T18:36:03.296" v="565" actId="20577"/>
          <ac:spMkLst>
            <pc:docMk/>
            <pc:sldMk cId="1108567787" sldId="559"/>
            <ac:spMk id="2" creationId="{13393C99-3405-401F-845E-319BF90316CA}"/>
          </ac:spMkLst>
        </pc:spChg>
        <pc:spChg chg="mod">
          <ac:chgData name="Cassandra Golden" userId="7f35160ce88a4c31" providerId="LiveId" clId="{75E161BE-5275-4B7E-9474-2938C8E243E2}" dt="2022-08-16T17:10:01.594" v="5943" actId="20577"/>
          <ac:spMkLst>
            <pc:docMk/>
            <pc:sldMk cId="1108567787" sldId="559"/>
            <ac:spMk id="3" creationId="{A073D1DB-1EA9-40AB-8379-2FFFEEA584FE}"/>
          </ac:spMkLst>
        </pc:spChg>
        <pc:spChg chg="del">
          <ac:chgData name="Cassandra Golden" userId="7f35160ce88a4c31" providerId="LiveId" clId="{75E161BE-5275-4B7E-9474-2938C8E243E2}" dt="2022-08-16T17:08:59.673" v="5894" actId="478"/>
          <ac:spMkLst>
            <pc:docMk/>
            <pc:sldMk cId="1108567787" sldId="559"/>
            <ac:spMk id="13" creationId="{46056F2E-FFB6-4169-9ECD-E267A69DC10F}"/>
          </ac:spMkLst>
        </pc:spChg>
        <pc:spChg chg="del">
          <ac:chgData name="Cassandra Golden" userId="7f35160ce88a4c31" providerId="LiveId" clId="{75E161BE-5275-4B7E-9474-2938C8E243E2}" dt="2022-08-16T17:08:58.536" v="5893" actId="478"/>
          <ac:spMkLst>
            <pc:docMk/>
            <pc:sldMk cId="1108567787" sldId="559"/>
            <ac:spMk id="14" creationId="{E6F2DABA-211D-4B68-8BC7-AB9312B11CC7}"/>
          </ac:spMkLst>
        </pc:spChg>
      </pc:sldChg>
      <pc:sldChg chg="delSp modSp add mod modAnim">
        <pc:chgData name="Cassandra Golden" userId="7f35160ce88a4c31" providerId="LiveId" clId="{75E161BE-5275-4B7E-9474-2938C8E243E2}" dt="2022-08-16T17:07:59.362" v="5870" actId="20577"/>
        <pc:sldMkLst>
          <pc:docMk/>
          <pc:sldMk cId="826548318" sldId="560"/>
        </pc:sldMkLst>
        <pc:spChg chg="mod">
          <ac:chgData name="Cassandra Golden" userId="7f35160ce88a4c31" providerId="LiveId" clId="{75E161BE-5275-4B7E-9474-2938C8E243E2}" dt="2022-08-16T17:07:59.362" v="5870" actId="20577"/>
          <ac:spMkLst>
            <pc:docMk/>
            <pc:sldMk cId="826548318" sldId="560"/>
            <ac:spMk id="3" creationId="{A073D1DB-1EA9-40AB-8379-2FFFEEA584FE}"/>
          </ac:spMkLst>
        </pc:spChg>
        <pc:spChg chg="del">
          <ac:chgData name="Cassandra Golden" userId="7f35160ce88a4c31" providerId="LiveId" clId="{75E161BE-5275-4B7E-9474-2938C8E243E2}" dt="2022-08-16T17:07:41.616" v="5864" actId="478"/>
          <ac:spMkLst>
            <pc:docMk/>
            <pc:sldMk cId="826548318" sldId="560"/>
            <ac:spMk id="13" creationId="{46056F2E-FFB6-4169-9ECD-E267A69DC10F}"/>
          </ac:spMkLst>
        </pc:spChg>
        <pc:spChg chg="del">
          <ac:chgData name="Cassandra Golden" userId="7f35160ce88a4c31" providerId="LiveId" clId="{75E161BE-5275-4B7E-9474-2938C8E243E2}" dt="2022-08-16T17:07:39.550" v="5863" actId="478"/>
          <ac:spMkLst>
            <pc:docMk/>
            <pc:sldMk cId="826548318" sldId="560"/>
            <ac:spMk id="14" creationId="{E6F2DABA-211D-4B68-8BC7-AB9312B11CC7}"/>
          </ac:spMkLst>
        </pc:spChg>
      </pc:sldChg>
      <pc:sldChg chg="delSp modSp add mod modAnim">
        <pc:chgData name="Cassandra Golden" userId="7f35160ce88a4c31" providerId="LiveId" clId="{75E161BE-5275-4B7E-9474-2938C8E243E2}" dt="2022-08-17T00:24:01.582" v="6333" actId="20577"/>
        <pc:sldMkLst>
          <pc:docMk/>
          <pc:sldMk cId="1231702816" sldId="561"/>
        </pc:sldMkLst>
        <pc:spChg chg="mod">
          <ac:chgData name="Cassandra Golden" userId="7f35160ce88a4c31" providerId="LiveId" clId="{75E161BE-5275-4B7E-9474-2938C8E243E2}" dt="2022-08-17T00:24:01.582" v="6333" actId="20577"/>
          <ac:spMkLst>
            <pc:docMk/>
            <pc:sldMk cId="1231702816" sldId="561"/>
            <ac:spMk id="3" creationId="{A073D1DB-1EA9-40AB-8379-2FFFEEA584FE}"/>
          </ac:spMkLst>
        </pc:spChg>
        <pc:spChg chg="del">
          <ac:chgData name="Cassandra Golden" userId="7f35160ce88a4c31" providerId="LiveId" clId="{75E161BE-5275-4B7E-9474-2938C8E243E2}" dt="2022-08-09T15:31:58.007" v="5575" actId="478"/>
          <ac:spMkLst>
            <pc:docMk/>
            <pc:sldMk cId="1231702816" sldId="561"/>
            <ac:spMk id="13" creationId="{46056F2E-FFB6-4169-9ECD-E267A69DC10F}"/>
          </ac:spMkLst>
        </pc:spChg>
        <pc:spChg chg="del">
          <ac:chgData name="Cassandra Golden" userId="7f35160ce88a4c31" providerId="LiveId" clId="{75E161BE-5275-4B7E-9474-2938C8E243E2}" dt="2022-08-09T15:31:56.632" v="5574" actId="478"/>
          <ac:spMkLst>
            <pc:docMk/>
            <pc:sldMk cId="1231702816" sldId="561"/>
            <ac:spMk id="14" creationId="{E6F2DABA-211D-4B68-8BC7-AB9312B11CC7}"/>
          </ac:spMkLst>
        </pc:spChg>
      </pc:sldChg>
      <pc:sldChg chg="new del">
        <pc:chgData name="Cassandra Golden" userId="7f35160ce88a4c31" providerId="LiveId" clId="{75E161BE-5275-4B7E-9474-2938C8E243E2}" dt="2022-08-07T18:43:45.938" v="896" actId="680"/>
        <pc:sldMkLst>
          <pc:docMk/>
          <pc:sldMk cId="656522866" sldId="562"/>
        </pc:sldMkLst>
      </pc:sldChg>
      <pc:sldChg chg="modSp add mod modAnim">
        <pc:chgData name="Cassandra Golden" userId="7f35160ce88a4c31" providerId="LiveId" clId="{75E161BE-5275-4B7E-9474-2938C8E243E2}" dt="2022-08-16T17:10:56.776" v="5976" actId="20577"/>
        <pc:sldMkLst>
          <pc:docMk/>
          <pc:sldMk cId="1255520794" sldId="562"/>
        </pc:sldMkLst>
        <pc:spChg chg="mod">
          <ac:chgData name="Cassandra Golden" userId="7f35160ce88a4c31" providerId="LiveId" clId="{75E161BE-5275-4B7E-9474-2938C8E243E2}" dt="2022-08-07T19:40:58.143" v="3644" actId="255"/>
          <ac:spMkLst>
            <pc:docMk/>
            <pc:sldMk cId="1255520794" sldId="562"/>
            <ac:spMk id="2" creationId="{13393C99-3405-401F-845E-319BF90316CA}"/>
          </ac:spMkLst>
        </pc:spChg>
        <pc:spChg chg="mod">
          <ac:chgData name="Cassandra Golden" userId="7f35160ce88a4c31" providerId="LiveId" clId="{75E161BE-5275-4B7E-9474-2938C8E243E2}" dt="2022-08-16T17:10:56.776" v="5976" actId="20577"/>
          <ac:spMkLst>
            <pc:docMk/>
            <pc:sldMk cId="1255520794" sldId="562"/>
            <ac:spMk id="3" creationId="{A073D1DB-1EA9-40AB-8379-2FFFEEA584FE}"/>
          </ac:spMkLst>
        </pc:spChg>
      </pc:sldChg>
      <pc:sldChg chg="delSp modSp add mod modAnim">
        <pc:chgData name="Cassandra Golden" userId="7f35160ce88a4c31" providerId="LiveId" clId="{75E161BE-5275-4B7E-9474-2938C8E243E2}" dt="2022-08-16T17:12:34.916" v="6056" actId="20577"/>
        <pc:sldMkLst>
          <pc:docMk/>
          <pc:sldMk cId="2656413594" sldId="563"/>
        </pc:sldMkLst>
        <pc:spChg chg="mod">
          <ac:chgData name="Cassandra Golden" userId="7f35160ce88a4c31" providerId="LiveId" clId="{75E161BE-5275-4B7E-9474-2938C8E243E2}" dt="2022-08-07T18:50:00.999" v="1026" actId="20577"/>
          <ac:spMkLst>
            <pc:docMk/>
            <pc:sldMk cId="2656413594" sldId="563"/>
            <ac:spMk id="2" creationId="{13393C99-3405-401F-845E-319BF90316CA}"/>
          </ac:spMkLst>
        </pc:spChg>
        <pc:spChg chg="mod">
          <ac:chgData name="Cassandra Golden" userId="7f35160ce88a4c31" providerId="LiveId" clId="{75E161BE-5275-4B7E-9474-2938C8E243E2}" dt="2022-08-16T17:12:34.916" v="6056" actId="20577"/>
          <ac:spMkLst>
            <pc:docMk/>
            <pc:sldMk cId="2656413594" sldId="563"/>
            <ac:spMk id="3" creationId="{A073D1DB-1EA9-40AB-8379-2FFFEEA584FE}"/>
          </ac:spMkLst>
        </pc:spChg>
        <pc:spChg chg="del">
          <ac:chgData name="Cassandra Golden" userId="7f35160ce88a4c31" providerId="LiveId" clId="{75E161BE-5275-4B7E-9474-2938C8E243E2}" dt="2022-08-16T17:12:08.545" v="6037" actId="478"/>
          <ac:spMkLst>
            <pc:docMk/>
            <pc:sldMk cId="2656413594" sldId="563"/>
            <ac:spMk id="13" creationId="{46056F2E-FFB6-4169-9ECD-E267A69DC10F}"/>
          </ac:spMkLst>
        </pc:spChg>
        <pc:spChg chg="del">
          <ac:chgData name="Cassandra Golden" userId="7f35160ce88a4c31" providerId="LiveId" clId="{75E161BE-5275-4B7E-9474-2938C8E243E2}" dt="2022-08-16T17:12:06.938" v="6036" actId="478"/>
          <ac:spMkLst>
            <pc:docMk/>
            <pc:sldMk cId="2656413594" sldId="563"/>
            <ac:spMk id="14" creationId="{E6F2DABA-211D-4B68-8BC7-AB9312B11CC7}"/>
          </ac:spMkLst>
        </pc:spChg>
      </pc:sldChg>
      <pc:sldChg chg="delSp modSp add mod modAnim">
        <pc:chgData name="Cassandra Golden" userId="7f35160ce88a4c31" providerId="LiveId" clId="{75E161BE-5275-4B7E-9474-2938C8E243E2}" dt="2022-08-16T17:13:44.509" v="6087" actId="478"/>
        <pc:sldMkLst>
          <pc:docMk/>
          <pc:sldMk cId="4032184627" sldId="564"/>
        </pc:sldMkLst>
        <pc:spChg chg="mod">
          <ac:chgData name="Cassandra Golden" userId="7f35160ce88a4c31" providerId="LiveId" clId="{75E161BE-5275-4B7E-9474-2938C8E243E2}" dt="2022-08-07T18:52:05.256" v="1150" actId="20577"/>
          <ac:spMkLst>
            <pc:docMk/>
            <pc:sldMk cId="4032184627" sldId="564"/>
            <ac:spMk id="2" creationId="{13393C99-3405-401F-845E-319BF90316CA}"/>
          </ac:spMkLst>
        </pc:spChg>
        <pc:spChg chg="mod">
          <ac:chgData name="Cassandra Golden" userId="7f35160ce88a4c31" providerId="LiveId" clId="{75E161BE-5275-4B7E-9474-2938C8E243E2}" dt="2022-08-16T17:13:07.339" v="6079" actId="20577"/>
          <ac:spMkLst>
            <pc:docMk/>
            <pc:sldMk cId="4032184627" sldId="564"/>
            <ac:spMk id="3" creationId="{A073D1DB-1EA9-40AB-8379-2FFFEEA584FE}"/>
          </ac:spMkLst>
        </pc:spChg>
        <pc:spChg chg="del">
          <ac:chgData name="Cassandra Golden" userId="7f35160ce88a4c31" providerId="LiveId" clId="{75E161BE-5275-4B7E-9474-2938C8E243E2}" dt="2022-08-16T17:13:44.509" v="6087" actId="478"/>
          <ac:spMkLst>
            <pc:docMk/>
            <pc:sldMk cId="4032184627" sldId="564"/>
            <ac:spMk id="13" creationId="{46056F2E-FFB6-4169-9ECD-E267A69DC10F}"/>
          </ac:spMkLst>
        </pc:spChg>
        <pc:spChg chg="del">
          <ac:chgData name="Cassandra Golden" userId="7f35160ce88a4c31" providerId="LiveId" clId="{75E161BE-5275-4B7E-9474-2938C8E243E2}" dt="2022-08-16T17:13:43.253" v="6086" actId="478"/>
          <ac:spMkLst>
            <pc:docMk/>
            <pc:sldMk cId="4032184627" sldId="564"/>
            <ac:spMk id="14" creationId="{E6F2DABA-211D-4B68-8BC7-AB9312B11CC7}"/>
          </ac:spMkLst>
        </pc:spChg>
      </pc:sldChg>
      <pc:sldChg chg="delSp modSp add mod modAnim">
        <pc:chgData name="Cassandra Golden" userId="7f35160ce88a4c31" providerId="LiveId" clId="{75E161BE-5275-4B7E-9474-2938C8E243E2}" dt="2022-08-16T17:13:39.045" v="6085" actId="478"/>
        <pc:sldMkLst>
          <pc:docMk/>
          <pc:sldMk cId="4124241062" sldId="565"/>
        </pc:sldMkLst>
        <pc:spChg chg="mod">
          <ac:chgData name="Cassandra Golden" userId="7f35160ce88a4c31" providerId="LiveId" clId="{75E161BE-5275-4B7E-9474-2938C8E243E2}" dt="2022-08-16T17:13:27.553" v="6083" actId="113"/>
          <ac:spMkLst>
            <pc:docMk/>
            <pc:sldMk cId="4124241062" sldId="565"/>
            <ac:spMk id="3" creationId="{A073D1DB-1EA9-40AB-8379-2FFFEEA584FE}"/>
          </ac:spMkLst>
        </pc:spChg>
        <pc:spChg chg="del">
          <ac:chgData name="Cassandra Golden" userId="7f35160ce88a4c31" providerId="LiveId" clId="{75E161BE-5275-4B7E-9474-2938C8E243E2}" dt="2022-08-16T17:13:39.045" v="6085" actId="478"/>
          <ac:spMkLst>
            <pc:docMk/>
            <pc:sldMk cId="4124241062" sldId="565"/>
            <ac:spMk id="13" creationId="{46056F2E-FFB6-4169-9ECD-E267A69DC10F}"/>
          </ac:spMkLst>
        </pc:spChg>
        <pc:spChg chg="del">
          <ac:chgData name="Cassandra Golden" userId="7f35160ce88a4c31" providerId="LiveId" clId="{75E161BE-5275-4B7E-9474-2938C8E243E2}" dt="2022-08-16T17:13:37.733" v="6084" actId="478"/>
          <ac:spMkLst>
            <pc:docMk/>
            <pc:sldMk cId="4124241062" sldId="565"/>
            <ac:spMk id="14" creationId="{E6F2DABA-211D-4B68-8BC7-AB9312B11CC7}"/>
          </ac:spMkLst>
        </pc:spChg>
      </pc:sldChg>
      <pc:sldChg chg="delSp modSp add mod modAnim">
        <pc:chgData name="Cassandra Golden" userId="7f35160ce88a4c31" providerId="LiveId" clId="{75E161BE-5275-4B7E-9474-2938C8E243E2}" dt="2022-08-17T00:17:20.484" v="6324" actId="20577"/>
        <pc:sldMkLst>
          <pc:docMk/>
          <pc:sldMk cId="4177369971" sldId="566"/>
        </pc:sldMkLst>
        <pc:spChg chg="mod">
          <ac:chgData name="Cassandra Golden" userId="7f35160ce88a4c31" providerId="LiveId" clId="{75E161BE-5275-4B7E-9474-2938C8E243E2}" dt="2022-08-07T19:01:33.701" v="1413" actId="1076"/>
          <ac:spMkLst>
            <pc:docMk/>
            <pc:sldMk cId="4177369971" sldId="566"/>
            <ac:spMk id="2" creationId="{13393C99-3405-401F-845E-319BF90316CA}"/>
          </ac:spMkLst>
        </pc:spChg>
        <pc:spChg chg="mod">
          <ac:chgData name="Cassandra Golden" userId="7f35160ce88a4c31" providerId="LiveId" clId="{75E161BE-5275-4B7E-9474-2938C8E243E2}" dt="2022-08-17T00:17:20.484" v="6324" actId="20577"/>
          <ac:spMkLst>
            <pc:docMk/>
            <pc:sldMk cId="4177369971" sldId="566"/>
            <ac:spMk id="3" creationId="{A073D1DB-1EA9-40AB-8379-2FFFEEA584FE}"/>
          </ac:spMkLst>
        </pc:spChg>
        <pc:spChg chg="del">
          <ac:chgData name="Cassandra Golden" userId="7f35160ce88a4c31" providerId="LiveId" clId="{75E161BE-5275-4B7E-9474-2938C8E243E2}" dt="2022-08-16T23:04:48.968" v="6303" actId="478"/>
          <ac:spMkLst>
            <pc:docMk/>
            <pc:sldMk cId="4177369971" sldId="566"/>
            <ac:spMk id="13" creationId="{46056F2E-FFB6-4169-9ECD-E267A69DC10F}"/>
          </ac:spMkLst>
        </pc:spChg>
        <pc:spChg chg="del">
          <ac:chgData name="Cassandra Golden" userId="7f35160ce88a4c31" providerId="LiveId" clId="{75E161BE-5275-4B7E-9474-2938C8E243E2}" dt="2022-08-16T23:04:47.280" v="6302" actId="478"/>
          <ac:spMkLst>
            <pc:docMk/>
            <pc:sldMk cId="4177369971" sldId="566"/>
            <ac:spMk id="14" creationId="{E6F2DABA-211D-4B68-8BC7-AB9312B11CC7}"/>
          </ac:spMkLst>
        </pc:spChg>
      </pc:sldChg>
      <pc:sldChg chg="new del">
        <pc:chgData name="Cassandra Golden" userId="7f35160ce88a4c31" providerId="LiveId" clId="{75E161BE-5275-4B7E-9474-2938C8E243E2}" dt="2022-08-07T19:01:49.413" v="1415" actId="680"/>
        <pc:sldMkLst>
          <pc:docMk/>
          <pc:sldMk cId="753786606" sldId="567"/>
        </pc:sldMkLst>
      </pc:sldChg>
      <pc:sldChg chg="addSp delSp modSp add mod">
        <pc:chgData name="Cassandra Golden" userId="7f35160ce88a4c31" providerId="LiveId" clId="{75E161BE-5275-4B7E-9474-2938C8E243E2}" dt="2022-08-16T17:10:09.031" v="5945" actId="478"/>
        <pc:sldMkLst>
          <pc:docMk/>
          <pc:sldMk cId="1708695741" sldId="567"/>
        </pc:sldMkLst>
        <pc:spChg chg="mod">
          <ac:chgData name="Cassandra Golden" userId="7f35160ce88a4c31" providerId="LiveId" clId="{75E161BE-5275-4B7E-9474-2938C8E243E2}" dt="2022-08-07T19:37:22.908" v="3566" actId="20577"/>
          <ac:spMkLst>
            <pc:docMk/>
            <pc:sldMk cId="1708695741" sldId="567"/>
            <ac:spMk id="2" creationId="{13393C99-3405-401F-845E-319BF90316CA}"/>
          </ac:spMkLst>
        </pc:spChg>
        <pc:spChg chg="mod">
          <ac:chgData name="Cassandra Golden" userId="7f35160ce88a4c31" providerId="LiveId" clId="{75E161BE-5275-4B7E-9474-2938C8E243E2}" dt="2022-08-07T19:37:06.620" v="3562" actId="20577"/>
          <ac:spMkLst>
            <pc:docMk/>
            <pc:sldMk cId="1708695741" sldId="567"/>
            <ac:spMk id="3" creationId="{A073D1DB-1EA9-40AB-8379-2FFFEEA584FE}"/>
          </ac:spMkLst>
        </pc:spChg>
        <pc:spChg chg="del">
          <ac:chgData name="Cassandra Golden" userId="7f35160ce88a4c31" providerId="LiveId" clId="{75E161BE-5275-4B7E-9474-2938C8E243E2}" dt="2022-08-16T17:10:09.031" v="5945" actId="478"/>
          <ac:spMkLst>
            <pc:docMk/>
            <pc:sldMk cId="1708695741" sldId="567"/>
            <ac:spMk id="13" creationId="{46056F2E-FFB6-4169-9ECD-E267A69DC10F}"/>
          </ac:spMkLst>
        </pc:spChg>
        <pc:spChg chg="del">
          <ac:chgData name="Cassandra Golden" userId="7f35160ce88a4c31" providerId="LiveId" clId="{75E161BE-5275-4B7E-9474-2938C8E243E2}" dt="2022-08-16T17:10:07.148" v="5944" actId="478"/>
          <ac:spMkLst>
            <pc:docMk/>
            <pc:sldMk cId="1708695741" sldId="567"/>
            <ac:spMk id="14" creationId="{E6F2DABA-211D-4B68-8BC7-AB9312B11CC7}"/>
          </ac:spMkLst>
        </pc:spChg>
        <pc:picChg chg="add mod">
          <ac:chgData name="Cassandra Golden" userId="7f35160ce88a4c31" providerId="LiveId" clId="{75E161BE-5275-4B7E-9474-2938C8E243E2}" dt="2022-08-07T19:37:27.342" v="3568" actId="14100"/>
          <ac:picMkLst>
            <pc:docMk/>
            <pc:sldMk cId="1708695741" sldId="567"/>
            <ac:picMk id="7" creationId="{8E5039CB-80A5-AFE6-8604-D86B04381E98}"/>
          </ac:picMkLst>
        </pc:picChg>
      </pc:sldChg>
      <pc:sldChg chg="new del">
        <pc:chgData name="Cassandra Golden" userId="7f35160ce88a4c31" providerId="LiveId" clId="{75E161BE-5275-4B7E-9474-2938C8E243E2}" dt="2022-08-07T19:01:55.132" v="1417" actId="680"/>
        <pc:sldMkLst>
          <pc:docMk/>
          <pc:sldMk cId="4160675195" sldId="567"/>
        </pc:sldMkLst>
      </pc:sldChg>
      <pc:sldChg chg="delSp modSp add mod ord modAnim">
        <pc:chgData name="Cassandra Golden" userId="7f35160ce88a4c31" providerId="LiveId" clId="{75E161BE-5275-4B7E-9474-2938C8E243E2}" dt="2022-08-16T23:05:03.927" v="6307" actId="478"/>
        <pc:sldMkLst>
          <pc:docMk/>
          <pc:sldMk cId="439756293" sldId="568"/>
        </pc:sldMkLst>
        <pc:spChg chg="mod">
          <ac:chgData name="Cassandra Golden" userId="7f35160ce88a4c31" providerId="LiveId" clId="{75E161BE-5275-4B7E-9474-2938C8E243E2}" dt="2022-08-07T19:03:01.262" v="1506" actId="20577"/>
          <ac:spMkLst>
            <pc:docMk/>
            <pc:sldMk cId="439756293" sldId="568"/>
            <ac:spMk id="2" creationId="{13393C99-3405-401F-845E-319BF90316CA}"/>
          </ac:spMkLst>
        </pc:spChg>
        <pc:spChg chg="mod">
          <ac:chgData name="Cassandra Golden" userId="7f35160ce88a4c31" providerId="LiveId" clId="{75E161BE-5275-4B7E-9474-2938C8E243E2}" dt="2022-08-16T17:15:53.892" v="6129" actId="255"/>
          <ac:spMkLst>
            <pc:docMk/>
            <pc:sldMk cId="439756293" sldId="568"/>
            <ac:spMk id="3" creationId="{A073D1DB-1EA9-40AB-8379-2FFFEEA584FE}"/>
          </ac:spMkLst>
        </pc:spChg>
        <pc:spChg chg="del">
          <ac:chgData name="Cassandra Golden" userId="7f35160ce88a4c31" providerId="LiveId" clId="{75E161BE-5275-4B7E-9474-2938C8E243E2}" dt="2022-08-16T23:05:03.927" v="6307" actId="478"/>
          <ac:spMkLst>
            <pc:docMk/>
            <pc:sldMk cId="439756293" sldId="568"/>
            <ac:spMk id="13" creationId="{46056F2E-FFB6-4169-9ECD-E267A69DC10F}"/>
          </ac:spMkLst>
        </pc:spChg>
        <pc:spChg chg="del">
          <ac:chgData name="Cassandra Golden" userId="7f35160ce88a4c31" providerId="LiveId" clId="{75E161BE-5275-4B7E-9474-2938C8E243E2}" dt="2022-08-16T23:05:02.440" v="6306" actId="478"/>
          <ac:spMkLst>
            <pc:docMk/>
            <pc:sldMk cId="439756293" sldId="568"/>
            <ac:spMk id="14" creationId="{E6F2DABA-211D-4B68-8BC7-AB9312B11CC7}"/>
          </ac:spMkLst>
        </pc:spChg>
      </pc:sldChg>
      <pc:sldChg chg="delSp modSp add mod modAnim">
        <pc:chgData name="Cassandra Golden" userId="7f35160ce88a4c31" providerId="LiveId" clId="{75E161BE-5275-4B7E-9474-2938C8E243E2}" dt="2022-08-16T17:14:57.330" v="6118" actId="478"/>
        <pc:sldMkLst>
          <pc:docMk/>
          <pc:sldMk cId="896365653" sldId="569"/>
        </pc:sldMkLst>
        <pc:spChg chg="mod">
          <ac:chgData name="Cassandra Golden" userId="7f35160ce88a4c31" providerId="LiveId" clId="{75E161BE-5275-4B7E-9474-2938C8E243E2}" dt="2022-08-16T17:14:52.885" v="6116" actId="113"/>
          <ac:spMkLst>
            <pc:docMk/>
            <pc:sldMk cId="896365653" sldId="569"/>
            <ac:spMk id="3" creationId="{A073D1DB-1EA9-40AB-8379-2FFFEEA584FE}"/>
          </ac:spMkLst>
        </pc:spChg>
        <pc:spChg chg="del">
          <ac:chgData name="Cassandra Golden" userId="7f35160ce88a4c31" providerId="LiveId" clId="{75E161BE-5275-4B7E-9474-2938C8E243E2}" dt="2022-08-16T17:14:57.330" v="6118" actId="478"/>
          <ac:spMkLst>
            <pc:docMk/>
            <pc:sldMk cId="896365653" sldId="569"/>
            <ac:spMk id="13" creationId="{46056F2E-FFB6-4169-9ECD-E267A69DC10F}"/>
          </ac:spMkLst>
        </pc:spChg>
        <pc:spChg chg="del">
          <ac:chgData name="Cassandra Golden" userId="7f35160ce88a4c31" providerId="LiveId" clId="{75E161BE-5275-4B7E-9474-2938C8E243E2}" dt="2022-08-16T17:14:54.884" v="6117" actId="478"/>
          <ac:spMkLst>
            <pc:docMk/>
            <pc:sldMk cId="896365653" sldId="569"/>
            <ac:spMk id="14" creationId="{E6F2DABA-211D-4B68-8BC7-AB9312B11CC7}"/>
          </ac:spMkLst>
        </pc:spChg>
      </pc:sldChg>
      <pc:sldChg chg="delSp modSp add mod modAnim">
        <pc:chgData name="Cassandra Golden" userId="7f35160ce88a4c31" providerId="LiveId" clId="{75E161BE-5275-4B7E-9474-2938C8E243E2}" dt="2022-08-16T17:15:47.099" v="6128" actId="33524"/>
        <pc:sldMkLst>
          <pc:docMk/>
          <pc:sldMk cId="1777084750" sldId="570"/>
        </pc:sldMkLst>
        <pc:spChg chg="mod">
          <ac:chgData name="Cassandra Golden" userId="7f35160ce88a4c31" providerId="LiveId" clId="{75E161BE-5275-4B7E-9474-2938C8E243E2}" dt="2022-08-16T17:15:47.099" v="6128" actId="33524"/>
          <ac:spMkLst>
            <pc:docMk/>
            <pc:sldMk cId="1777084750" sldId="570"/>
            <ac:spMk id="3" creationId="{A073D1DB-1EA9-40AB-8379-2FFFEEA584FE}"/>
          </ac:spMkLst>
        </pc:spChg>
        <pc:spChg chg="del">
          <ac:chgData name="Cassandra Golden" userId="7f35160ce88a4c31" providerId="LiveId" clId="{75E161BE-5275-4B7E-9474-2938C8E243E2}" dt="2022-08-16T17:15:10.465" v="6123" actId="478"/>
          <ac:spMkLst>
            <pc:docMk/>
            <pc:sldMk cId="1777084750" sldId="570"/>
            <ac:spMk id="13" creationId="{46056F2E-FFB6-4169-9ECD-E267A69DC10F}"/>
          </ac:spMkLst>
        </pc:spChg>
        <pc:spChg chg="del">
          <ac:chgData name="Cassandra Golden" userId="7f35160ce88a4c31" providerId="LiveId" clId="{75E161BE-5275-4B7E-9474-2938C8E243E2}" dt="2022-08-16T17:15:08.835" v="6122" actId="478"/>
          <ac:spMkLst>
            <pc:docMk/>
            <pc:sldMk cId="1777084750" sldId="570"/>
            <ac:spMk id="14" creationId="{E6F2DABA-211D-4B68-8BC7-AB9312B11CC7}"/>
          </ac:spMkLst>
        </pc:spChg>
      </pc:sldChg>
      <pc:sldChg chg="delSp modSp add mod modAnim">
        <pc:chgData name="Cassandra Golden" userId="7f35160ce88a4c31" providerId="LiveId" clId="{75E161BE-5275-4B7E-9474-2938C8E243E2}" dt="2022-08-16T23:05:15.813" v="6310" actId="478"/>
        <pc:sldMkLst>
          <pc:docMk/>
          <pc:sldMk cId="1356410100" sldId="571"/>
        </pc:sldMkLst>
        <pc:spChg chg="mod">
          <ac:chgData name="Cassandra Golden" userId="7f35160ce88a4c31" providerId="LiveId" clId="{75E161BE-5275-4B7E-9474-2938C8E243E2}" dt="2022-08-07T19:09:41.741" v="1739" actId="20577"/>
          <ac:spMkLst>
            <pc:docMk/>
            <pc:sldMk cId="1356410100" sldId="571"/>
            <ac:spMk id="2" creationId="{13393C99-3405-401F-845E-319BF90316CA}"/>
          </ac:spMkLst>
        </pc:spChg>
        <pc:spChg chg="mod">
          <ac:chgData name="Cassandra Golden" userId="7f35160ce88a4c31" providerId="LiveId" clId="{75E161BE-5275-4B7E-9474-2938C8E243E2}" dt="2022-08-16T17:16:07.940" v="6130" actId="255"/>
          <ac:spMkLst>
            <pc:docMk/>
            <pc:sldMk cId="1356410100" sldId="571"/>
            <ac:spMk id="3" creationId="{A073D1DB-1EA9-40AB-8379-2FFFEEA584FE}"/>
          </ac:spMkLst>
        </pc:spChg>
        <pc:spChg chg="del mod">
          <ac:chgData name="Cassandra Golden" userId="7f35160ce88a4c31" providerId="LiveId" clId="{75E161BE-5275-4B7E-9474-2938C8E243E2}" dt="2022-08-16T23:05:15.813" v="6310" actId="478"/>
          <ac:spMkLst>
            <pc:docMk/>
            <pc:sldMk cId="1356410100" sldId="571"/>
            <ac:spMk id="13" creationId="{46056F2E-FFB6-4169-9ECD-E267A69DC10F}"/>
          </ac:spMkLst>
        </pc:spChg>
        <pc:spChg chg="del">
          <ac:chgData name="Cassandra Golden" userId="7f35160ce88a4c31" providerId="LiveId" clId="{75E161BE-5275-4B7E-9474-2938C8E243E2}" dt="2022-08-16T23:05:12.532" v="6308" actId="478"/>
          <ac:spMkLst>
            <pc:docMk/>
            <pc:sldMk cId="1356410100" sldId="571"/>
            <ac:spMk id="14" creationId="{E6F2DABA-211D-4B68-8BC7-AB9312B11CC7}"/>
          </ac:spMkLst>
        </pc:spChg>
      </pc:sldChg>
      <pc:sldChg chg="delSp modSp add mod modAnim">
        <pc:chgData name="Cassandra Golden" userId="7f35160ce88a4c31" providerId="LiveId" clId="{75E161BE-5275-4B7E-9474-2938C8E243E2}" dt="2022-08-16T23:05:45.640" v="6323" actId="478"/>
        <pc:sldMkLst>
          <pc:docMk/>
          <pc:sldMk cId="3219574054" sldId="572"/>
        </pc:sldMkLst>
        <pc:spChg chg="mod">
          <ac:chgData name="Cassandra Golden" userId="7f35160ce88a4c31" providerId="LiveId" clId="{75E161BE-5275-4B7E-9474-2938C8E243E2}" dt="2022-08-08T01:26:50.797" v="5126" actId="20577"/>
          <ac:spMkLst>
            <pc:docMk/>
            <pc:sldMk cId="3219574054" sldId="572"/>
            <ac:spMk id="2" creationId="{13393C99-3405-401F-845E-319BF90316CA}"/>
          </ac:spMkLst>
        </pc:spChg>
        <pc:spChg chg="mod">
          <ac:chgData name="Cassandra Golden" userId="7f35160ce88a4c31" providerId="LiveId" clId="{75E161BE-5275-4B7E-9474-2938C8E243E2}" dt="2022-08-16T17:17:04.311" v="6162" actId="255"/>
          <ac:spMkLst>
            <pc:docMk/>
            <pc:sldMk cId="3219574054" sldId="572"/>
            <ac:spMk id="3" creationId="{A073D1DB-1EA9-40AB-8379-2FFFEEA584FE}"/>
          </ac:spMkLst>
        </pc:spChg>
        <pc:spChg chg="del">
          <ac:chgData name="Cassandra Golden" userId="7f35160ce88a4c31" providerId="LiveId" clId="{75E161BE-5275-4B7E-9474-2938C8E243E2}" dt="2022-08-16T23:05:45.640" v="6323" actId="478"/>
          <ac:spMkLst>
            <pc:docMk/>
            <pc:sldMk cId="3219574054" sldId="572"/>
            <ac:spMk id="13" creationId="{46056F2E-FFB6-4169-9ECD-E267A69DC10F}"/>
          </ac:spMkLst>
        </pc:spChg>
        <pc:spChg chg="del">
          <ac:chgData name="Cassandra Golden" userId="7f35160ce88a4c31" providerId="LiveId" clId="{75E161BE-5275-4B7E-9474-2938C8E243E2}" dt="2022-08-16T23:05:43.243" v="6322" actId="478"/>
          <ac:spMkLst>
            <pc:docMk/>
            <pc:sldMk cId="3219574054" sldId="572"/>
            <ac:spMk id="14" creationId="{E6F2DABA-211D-4B68-8BC7-AB9312B11CC7}"/>
          </ac:spMkLst>
        </pc:spChg>
      </pc:sldChg>
      <pc:sldChg chg="delSp modSp add mod modAnim">
        <pc:chgData name="Cassandra Golden" userId="7f35160ce88a4c31" providerId="LiveId" clId="{75E161BE-5275-4B7E-9474-2938C8E243E2}" dt="2022-08-16T17:12:01.897" v="6035" actId="20577"/>
        <pc:sldMkLst>
          <pc:docMk/>
          <pc:sldMk cId="1602878763" sldId="573"/>
        </pc:sldMkLst>
        <pc:spChg chg="mod">
          <ac:chgData name="Cassandra Golden" userId="7f35160ce88a4c31" providerId="LiveId" clId="{75E161BE-5275-4B7E-9474-2938C8E243E2}" dt="2022-08-16T17:12:01.897" v="6035" actId="20577"/>
          <ac:spMkLst>
            <pc:docMk/>
            <pc:sldMk cId="1602878763" sldId="573"/>
            <ac:spMk id="3" creationId="{A073D1DB-1EA9-40AB-8379-2FFFEEA584FE}"/>
          </ac:spMkLst>
        </pc:spChg>
        <pc:spChg chg="del mod">
          <ac:chgData name="Cassandra Golden" userId="7f35160ce88a4c31" providerId="LiveId" clId="{75E161BE-5275-4B7E-9474-2938C8E243E2}" dt="2022-08-16T17:11:03.020" v="5978" actId="478"/>
          <ac:spMkLst>
            <pc:docMk/>
            <pc:sldMk cId="1602878763" sldId="573"/>
            <ac:spMk id="13" creationId="{46056F2E-FFB6-4169-9ECD-E267A69DC10F}"/>
          </ac:spMkLst>
        </pc:spChg>
        <pc:spChg chg="del">
          <ac:chgData name="Cassandra Golden" userId="7f35160ce88a4c31" providerId="LiveId" clId="{75E161BE-5275-4B7E-9474-2938C8E243E2}" dt="2022-08-16T17:11:05.073" v="5979" actId="478"/>
          <ac:spMkLst>
            <pc:docMk/>
            <pc:sldMk cId="1602878763" sldId="573"/>
            <ac:spMk id="14" creationId="{E6F2DABA-211D-4B68-8BC7-AB9312B11CC7}"/>
          </ac:spMkLst>
        </pc:spChg>
      </pc:sldChg>
      <pc:sldChg chg="modSp add del mod">
        <pc:chgData name="Cassandra Golden" userId="7f35160ce88a4c31" providerId="LiveId" clId="{75E161BE-5275-4B7E-9474-2938C8E243E2}" dt="2022-08-07T19:26:14.537" v="2975" actId="47"/>
        <pc:sldMkLst>
          <pc:docMk/>
          <pc:sldMk cId="2615666736" sldId="573"/>
        </pc:sldMkLst>
        <pc:spChg chg="mod">
          <ac:chgData name="Cassandra Golden" userId="7f35160ce88a4c31" providerId="LiveId" clId="{75E161BE-5275-4B7E-9474-2938C8E243E2}" dt="2022-08-07T19:24:24.904" v="2946" actId="20577"/>
          <ac:spMkLst>
            <pc:docMk/>
            <pc:sldMk cId="2615666736" sldId="573"/>
            <ac:spMk id="2" creationId="{13393C99-3405-401F-845E-319BF90316CA}"/>
          </ac:spMkLst>
        </pc:spChg>
        <pc:spChg chg="mod">
          <ac:chgData name="Cassandra Golden" userId="7f35160ce88a4c31" providerId="LiveId" clId="{75E161BE-5275-4B7E-9474-2938C8E243E2}" dt="2022-08-07T19:25:33.566" v="2972" actId="20577"/>
          <ac:spMkLst>
            <pc:docMk/>
            <pc:sldMk cId="2615666736" sldId="573"/>
            <ac:spMk id="3" creationId="{A073D1DB-1EA9-40AB-8379-2FFFEEA584FE}"/>
          </ac:spMkLst>
        </pc:spChg>
      </pc:sldChg>
      <pc:sldChg chg="new del">
        <pc:chgData name="Cassandra Golden" userId="7f35160ce88a4c31" providerId="LiveId" clId="{75E161BE-5275-4B7E-9474-2938C8E243E2}" dt="2022-08-07T19:39:44.292" v="3570" actId="47"/>
        <pc:sldMkLst>
          <pc:docMk/>
          <pc:sldMk cId="3075636720" sldId="573"/>
        </pc:sldMkLst>
      </pc:sldChg>
      <pc:sldChg chg="addSp delSp modSp add mod ord modAnim">
        <pc:chgData name="Cassandra Golden" userId="7f35160ce88a4c31" providerId="LiveId" clId="{75E161BE-5275-4B7E-9474-2938C8E243E2}" dt="2022-08-16T17:20:09.358" v="6285" actId="14100"/>
        <pc:sldMkLst>
          <pc:docMk/>
          <pc:sldMk cId="737086819" sldId="574"/>
        </pc:sldMkLst>
        <pc:spChg chg="add del mod">
          <ac:chgData name="Cassandra Golden" userId="7f35160ce88a4c31" providerId="LiveId" clId="{75E161BE-5275-4B7E-9474-2938C8E243E2}" dt="2022-08-08T01:22:37.853" v="4924" actId="478"/>
          <ac:spMkLst>
            <pc:docMk/>
            <pc:sldMk cId="737086819" sldId="574"/>
            <ac:spMk id="2" creationId="{13393C99-3405-401F-845E-319BF90316CA}"/>
          </ac:spMkLst>
        </pc:spChg>
        <pc:spChg chg="add del mod">
          <ac:chgData name="Cassandra Golden" userId="7f35160ce88a4c31" providerId="LiveId" clId="{75E161BE-5275-4B7E-9474-2938C8E243E2}" dt="2022-08-16T17:20:09.358" v="6285" actId="14100"/>
          <ac:spMkLst>
            <pc:docMk/>
            <pc:sldMk cId="737086819" sldId="574"/>
            <ac:spMk id="3" creationId="{A073D1DB-1EA9-40AB-8379-2FFFEEA584FE}"/>
          </ac:spMkLst>
        </pc:spChg>
        <pc:spChg chg="add del mod">
          <ac:chgData name="Cassandra Golden" userId="7f35160ce88a4c31" providerId="LiveId" clId="{75E161BE-5275-4B7E-9474-2938C8E243E2}" dt="2022-08-08T01:22:37.853" v="4924" actId="478"/>
          <ac:spMkLst>
            <pc:docMk/>
            <pc:sldMk cId="737086819" sldId="574"/>
            <ac:spMk id="5" creationId="{96F02553-7E73-F09B-495F-468043958FC2}"/>
          </ac:spMkLst>
        </pc:spChg>
        <pc:spChg chg="add del mod">
          <ac:chgData name="Cassandra Golden" userId="7f35160ce88a4c31" providerId="LiveId" clId="{75E161BE-5275-4B7E-9474-2938C8E243E2}" dt="2022-08-08T01:22:37.853" v="4924" actId="478"/>
          <ac:spMkLst>
            <pc:docMk/>
            <pc:sldMk cId="737086819" sldId="574"/>
            <ac:spMk id="7" creationId="{B52B105A-1C31-4E54-995D-A4BA1FDEB528}"/>
          </ac:spMkLst>
        </pc:spChg>
        <pc:spChg chg="del">
          <ac:chgData name="Cassandra Golden" userId="7f35160ce88a4c31" providerId="LiveId" clId="{75E161BE-5275-4B7E-9474-2938C8E243E2}" dt="2022-08-16T17:20:00.659" v="6282" actId="478"/>
          <ac:spMkLst>
            <pc:docMk/>
            <pc:sldMk cId="737086819" sldId="574"/>
            <ac:spMk id="13" creationId="{46056F2E-FFB6-4169-9ECD-E267A69DC10F}"/>
          </ac:spMkLst>
        </pc:spChg>
        <pc:spChg chg="del">
          <ac:chgData name="Cassandra Golden" userId="7f35160ce88a4c31" providerId="LiveId" clId="{75E161BE-5275-4B7E-9474-2938C8E243E2}" dt="2022-08-16T17:20:03.326" v="6283" actId="478"/>
          <ac:spMkLst>
            <pc:docMk/>
            <pc:sldMk cId="737086819" sldId="574"/>
            <ac:spMk id="14" creationId="{E6F2DABA-211D-4B68-8BC7-AB9312B11CC7}"/>
          </ac:spMkLst>
        </pc:spChg>
      </pc:sldChg>
      <pc:sldChg chg="modSp add mod modAnim">
        <pc:chgData name="Cassandra Golden" userId="7f35160ce88a4c31" providerId="LiveId" clId="{75E161BE-5275-4B7E-9474-2938C8E243E2}" dt="2022-08-16T17:20:28.381" v="6290" actId="20577"/>
        <pc:sldMkLst>
          <pc:docMk/>
          <pc:sldMk cId="2319204139" sldId="575"/>
        </pc:sldMkLst>
        <pc:spChg chg="mod">
          <ac:chgData name="Cassandra Golden" userId="7f35160ce88a4c31" providerId="LiveId" clId="{75E161BE-5275-4B7E-9474-2938C8E243E2}" dt="2022-08-07T19:51:21.421" v="4356" actId="20577"/>
          <ac:spMkLst>
            <pc:docMk/>
            <pc:sldMk cId="2319204139" sldId="575"/>
            <ac:spMk id="2" creationId="{13393C99-3405-401F-845E-319BF90316CA}"/>
          </ac:spMkLst>
        </pc:spChg>
        <pc:spChg chg="mod">
          <ac:chgData name="Cassandra Golden" userId="7f35160ce88a4c31" providerId="LiveId" clId="{75E161BE-5275-4B7E-9474-2938C8E243E2}" dt="2022-08-16T17:20:28.381" v="6290" actId="20577"/>
          <ac:spMkLst>
            <pc:docMk/>
            <pc:sldMk cId="2319204139" sldId="575"/>
            <ac:spMk id="3" creationId="{A073D1DB-1EA9-40AB-8379-2FFFEEA584FE}"/>
          </ac:spMkLst>
        </pc:spChg>
      </pc:sldChg>
      <pc:sldChg chg="addSp delSp modSp new mod setBg modAnim">
        <pc:chgData name="Cassandra Golden" userId="7f35160ce88a4c31" providerId="LiveId" clId="{75E161BE-5275-4B7E-9474-2938C8E243E2}" dt="2022-08-16T17:20:56.608" v="6297" actId="1076"/>
        <pc:sldMkLst>
          <pc:docMk/>
          <pc:sldMk cId="3540498432" sldId="576"/>
        </pc:sldMkLst>
        <pc:spChg chg="mod">
          <ac:chgData name="Cassandra Golden" userId="7f35160ce88a4c31" providerId="LiveId" clId="{75E161BE-5275-4B7E-9474-2938C8E243E2}" dt="2022-08-07T19:57:14.325" v="4503" actId="1076"/>
          <ac:spMkLst>
            <pc:docMk/>
            <pc:sldMk cId="3540498432" sldId="576"/>
            <ac:spMk id="2" creationId="{D939A524-0201-6C29-F45A-CBE0F05B3273}"/>
          </ac:spMkLst>
        </pc:spChg>
        <pc:spChg chg="del">
          <ac:chgData name="Cassandra Golden" userId="7f35160ce88a4c31" providerId="LiveId" clId="{75E161BE-5275-4B7E-9474-2938C8E243E2}" dt="2022-08-07T19:56:34.407" v="4492" actId="931"/>
          <ac:spMkLst>
            <pc:docMk/>
            <pc:sldMk cId="3540498432" sldId="576"/>
            <ac:spMk id="3" creationId="{7FE7A74C-4345-720F-F09E-603A285EB01E}"/>
          </ac:spMkLst>
        </pc:spChg>
        <pc:spChg chg="del">
          <ac:chgData name="Cassandra Golden" userId="7f35160ce88a4c31" providerId="LiveId" clId="{75E161BE-5275-4B7E-9474-2938C8E243E2}" dt="2022-08-07T19:56:41.409" v="4496" actId="26606"/>
          <ac:spMkLst>
            <pc:docMk/>
            <pc:sldMk cId="3540498432" sldId="576"/>
            <ac:spMk id="4" creationId="{68A3F321-228E-BE04-49DB-9B1F2B0EBC46}"/>
          </ac:spMkLst>
        </pc:spChg>
        <pc:spChg chg="mod">
          <ac:chgData name="Cassandra Golden" userId="7f35160ce88a4c31" providerId="LiveId" clId="{75E161BE-5275-4B7E-9474-2938C8E243E2}" dt="2022-08-16T17:20:53.946" v="6296" actId="14100"/>
          <ac:spMkLst>
            <pc:docMk/>
            <pc:sldMk cId="3540498432" sldId="576"/>
            <ac:spMk id="5" creationId="{DDCD8574-B218-0B14-B9D5-1C098FAC3D63}"/>
          </ac:spMkLst>
        </pc:spChg>
        <pc:spChg chg="del mod ord">
          <ac:chgData name="Cassandra Golden" userId="7f35160ce88a4c31" providerId="LiveId" clId="{75E161BE-5275-4B7E-9474-2938C8E243E2}" dt="2022-08-16T17:20:41.038" v="6292" actId="478"/>
          <ac:spMkLst>
            <pc:docMk/>
            <pc:sldMk cId="3540498432" sldId="576"/>
            <ac:spMk id="6" creationId="{9293E4C8-668A-ECF4-3CF6-3BA650B15857}"/>
          </ac:spMkLst>
        </pc:spChg>
        <pc:spChg chg="del mod">
          <ac:chgData name="Cassandra Golden" userId="7f35160ce88a4c31" providerId="LiveId" clId="{75E161BE-5275-4B7E-9474-2938C8E243E2}" dt="2022-08-16T17:20:42.528" v="6293" actId="478"/>
          <ac:spMkLst>
            <pc:docMk/>
            <pc:sldMk cId="3540498432" sldId="576"/>
            <ac:spMk id="7" creationId="{D1F79C79-A9B7-F77A-00BB-77ADCD98D99D}"/>
          </ac:spMkLst>
        </pc:spChg>
        <pc:spChg chg="mod">
          <ac:chgData name="Cassandra Golden" userId="7f35160ce88a4c31" providerId="LiveId" clId="{75E161BE-5275-4B7E-9474-2938C8E243E2}" dt="2022-08-07T19:56:55.622" v="4499" actId="26606"/>
          <ac:spMkLst>
            <pc:docMk/>
            <pc:sldMk cId="3540498432" sldId="576"/>
            <ac:spMk id="8" creationId="{150E8FA5-2415-559F-2757-5BB8A275E4F5}"/>
          </ac:spMkLst>
        </pc:spChg>
        <pc:spChg chg="add del">
          <ac:chgData name="Cassandra Golden" userId="7f35160ce88a4c31" providerId="LiveId" clId="{75E161BE-5275-4B7E-9474-2938C8E243E2}" dt="2022-08-07T19:56:55.622" v="4499" actId="26606"/>
          <ac:spMkLst>
            <pc:docMk/>
            <pc:sldMk cId="3540498432" sldId="576"/>
            <ac:spMk id="15" creationId="{49306479-8C4D-4E4A-A330-DFC80A8A01BE}"/>
          </ac:spMkLst>
        </pc:spChg>
        <pc:spChg chg="add del">
          <ac:chgData name="Cassandra Golden" userId="7f35160ce88a4c31" providerId="LiveId" clId="{75E161BE-5275-4B7E-9474-2938C8E243E2}" dt="2022-08-07T19:56:55.622" v="4499" actId="26606"/>
          <ac:spMkLst>
            <pc:docMk/>
            <pc:sldMk cId="3540498432" sldId="576"/>
            <ac:spMk id="17" creationId="{84136905-015B-4510-B514-027CBA846BD6}"/>
          </ac:spMkLst>
        </pc:spChg>
        <pc:spChg chg="add">
          <ac:chgData name="Cassandra Golden" userId="7f35160ce88a4c31" providerId="LiveId" clId="{75E161BE-5275-4B7E-9474-2938C8E243E2}" dt="2022-08-07T19:56:55.622" v="4499" actId="26606"/>
          <ac:spMkLst>
            <pc:docMk/>
            <pc:sldMk cId="3540498432" sldId="576"/>
            <ac:spMk id="22" creationId="{49306479-8C4D-4E4A-A330-DFC80A8A01BE}"/>
          </ac:spMkLst>
        </pc:spChg>
        <pc:spChg chg="add">
          <ac:chgData name="Cassandra Golden" userId="7f35160ce88a4c31" providerId="LiveId" clId="{75E161BE-5275-4B7E-9474-2938C8E243E2}" dt="2022-08-07T19:56:55.622" v="4499" actId="26606"/>
          <ac:spMkLst>
            <pc:docMk/>
            <pc:sldMk cId="3540498432" sldId="576"/>
            <ac:spMk id="24" creationId="{84136905-015B-4510-B514-027CBA846BD6}"/>
          </ac:spMkLst>
        </pc:spChg>
        <pc:spChg chg="add">
          <ac:chgData name="Cassandra Golden" userId="7f35160ce88a4c31" providerId="LiveId" clId="{75E161BE-5275-4B7E-9474-2938C8E243E2}" dt="2022-08-07T19:56:55.622" v="4499" actId="26606"/>
          <ac:spMkLst>
            <pc:docMk/>
            <pc:sldMk cId="3540498432" sldId="576"/>
            <ac:spMk id="26" creationId="{36CD0F97-2E5B-4E84-8544-EB24DED10446}"/>
          </ac:spMkLst>
        </pc:spChg>
        <pc:spChg chg="add">
          <ac:chgData name="Cassandra Golden" userId="7f35160ce88a4c31" providerId="LiveId" clId="{75E161BE-5275-4B7E-9474-2938C8E243E2}" dt="2022-08-07T19:56:55.622" v="4499" actId="26606"/>
          <ac:spMkLst>
            <pc:docMk/>
            <pc:sldMk cId="3540498432" sldId="576"/>
            <ac:spMk id="28" creationId="{DB667490-DB81-488B-B0E9-A2D13C48B92B}"/>
          </ac:spMkLst>
        </pc:spChg>
        <pc:picChg chg="add mod ord">
          <ac:chgData name="Cassandra Golden" userId="7f35160ce88a4c31" providerId="LiveId" clId="{75E161BE-5275-4B7E-9474-2938C8E243E2}" dt="2022-08-16T17:20:56.608" v="6297" actId="1076"/>
          <ac:picMkLst>
            <pc:docMk/>
            <pc:sldMk cId="3540498432" sldId="576"/>
            <ac:picMk id="10" creationId="{3AAEC942-5FF7-2F4A-618E-1AD130A27A19}"/>
          </ac:picMkLst>
        </pc:picChg>
      </pc:sldChg>
      <pc:sldChg chg="addSp delSp modSp add mod">
        <pc:chgData name="Cassandra Golden" userId="7f35160ce88a4c31" providerId="LiveId" clId="{75E161BE-5275-4B7E-9474-2938C8E243E2}" dt="2022-08-07T19:59:11.673" v="4520" actId="26606"/>
        <pc:sldMkLst>
          <pc:docMk/>
          <pc:sldMk cId="3954396929" sldId="577"/>
        </pc:sldMkLst>
        <pc:spChg chg="del mod">
          <ac:chgData name="Cassandra Golden" userId="7f35160ce88a4c31" providerId="LiveId" clId="{75E161BE-5275-4B7E-9474-2938C8E243E2}" dt="2022-08-07T19:59:09.572" v="4519" actId="478"/>
          <ac:spMkLst>
            <pc:docMk/>
            <pc:sldMk cId="3954396929" sldId="577"/>
            <ac:spMk id="2" creationId="{D939A524-0201-6C29-F45A-CBE0F05B3273}"/>
          </ac:spMkLst>
        </pc:spChg>
        <pc:spChg chg="del mod">
          <ac:chgData name="Cassandra Golden" userId="7f35160ce88a4c31" providerId="LiveId" clId="{75E161BE-5275-4B7E-9474-2938C8E243E2}" dt="2022-08-07T19:58:52.812" v="4516" actId="478"/>
          <ac:spMkLst>
            <pc:docMk/>
            <pc:sldMk cId="3954396929" sldId="577"/>
            <ac:spMk id="5" creationId="{DDCD8574-B218-0B14-B9D5-1C098FAC3D63}"/>
          </ac:spMkLst>
        </pc:spChg>
        <pc:spChg chg="mod">
          <ac:chgData name="Cassandra Golden" userId="7f35160ce88a4c31" providerId="LiveId" clId="{75E161BE-5275-4B7E-9474-2938C8E243E2}" dt="2022-08-07T19:59:11.673" v="4520" actId="26606"/>
          <ac:spMkLst>
            <pc:docMk/>
            <pc:sldMk cId="3954396929" sldId="577"/>
            <ac:spMk id="6" creationId="{9293E4C8-668A-ECF4-3CF6-3BA650B15857}"/>
          </ac:spMkLst>
        </pc:spChg>
        <pc:spChg chg="mod">
          <ac:chgData name="Cassandra Golden" userId="7f35160ce88a4c31" providerId="LiveId" clId="{75E161BE-5275-4B7E-9474-2938C8E243E2}" dt="2022-08-07T19:59:11.673" v="4520" actId="26606"/>
          <ac:spMkLst>
            <pc:docMk/>
            <pc:sldMk cId="3954396929" sldId="577"/>
            <ac:spMk id="7" creationId="{D1F79C79-A9B7-F77A-00BB-77ADCD98D99D}"/>
          </ac:spMkLst>
        </pc:spChg>
        <pc:spChg chg="mod">
          <ac:chgData name="Cassandra Golden" userId="7f35160ce88a4c31" providerId="LiveId" clId="{75E161BE-5275-4B7E-9474-2938C8E243E2}" dt="2022-08-07T19:59:11.673" v="4520" actId="26606"/>
          <ac:spMkLst>
            <pc:docMk/>
            <pc:sldMk cId="3954396929" sldId="577"/>
            <ac:spMk id="8" creationId="{150E8FA5-2415-559F-2757-5BB8A275E4F5}"/>
          </ac:spMkLst>
        </pc:spChg>
        <pc:spChg chg="del">
          <ac:chgData name="Cassandra Golden" userId="7f35160ce88a4c31" providerId="LiveId" clId="{75E161BE-5275-4B7E-9474-2938C8E243E2}" dt="2022-08-07T19:59:11.673" v="4520" actId="26606"/>
          <ac:spMkLst>
            <pc:docMk/>
            <pc:sldMk cId="3954396929" sldId="577"/>
            <ac:spMk id="22" creationId="{49306479-8C4D-4E4A-A330-DFC80A8A01BE}"/>
          </ac:spMkLst>
        </pc:spChg>
        <pc:spChg chg="del">
          <ac:chgData name="Cassandra Golden" userId="7f35160ce88a4c31" providerId="LiveId" clId="{75E161BE-5275-4B7E-9474-2938C8E243E2}" dt="2022-08-07T19:59:11.673" v="4520" actId="26606"/>
          <ac:spMkLst>
            <pc:docMk/>
            <pc:sldMk cId="3954396929" sldId="577"/>
            <ac:spMk id="24" creationId="{84136905-015B-4510-B514-027CBA846BD6}"/>
          </ac:spMkLst>
        </pc:spChg>
        <pc:spChg chg="del">
          <ac:chgData name="Cassandra Golden" userId="7f35160ce88a4c31" providerId="LiveId" clId="{75E161BE-5275-4B7E-9474-2938C8E243E2}" dt="2022-08-07T19:59:11.673" v="4520" actId="26606"/>
          <ac:spMkLst>
            <pc:docMk/>
            <pc:sldMk cId="3954396929" sldId="577"/>
            <ac:spMk id="26" creationId="{36CD0F97-2E5B-4E84-8544-EB24DED10446}"/>
          </ac:spMkLst>
        </pc:spChg>
        <pc:spChg chg="del">
          <ac:chgData name="Cassandra Golden" userId="7f35160ce88a4c31" providerId="LiveId" clId="{75E161BE-5275-4B7E-9474-2938C8E243E2}" dt="2022-08-07T19:59:11.673" v="4520" actId="26606"/>
          <ac:spMkLst>
            <pc:docMk/>
            <pc:sldMk cId="3954396929" sldId="577"/>
            <ac:spMk id="28" creationId="{DB667490-DB81-488B-B0E9-A2D13C48B92B}"/>
          </ac:spMkLst>
        </pc:spChg>
        <pc:spChg chg="add">
          <ac:chgData name="Cassandra Golden" userId="7f35160ce88a4c31" providerId="LiveId" clId="{75E161BE-5275-4B7E-9474-2938C8E243E2}" dt="2022-08-07T19:59:11.673" v="4520" actId="26606"/>
          <ac:spMkLst>
            <pc:docMk/>
            <pc:sldMk cId="3954396929" sldId="577"/>
            <ac:spMk id="33" creationId="{49306479-8C4D-4E4A-A330-DFC80A8A01BE}"/>
          </ac:spMkLst>
        </pc:spChg>
        <pc:spChg chg="add">
          <ac:chgData name="Cassandra Golden" userId="7f35160ce88a4c31" providerId="LiveId" clId="{75E161BE-5275-4B7E-9474-2938C8E243E2}" dt="2022-08-07T19:59:11.673" v="4520" actId="26606"/>
          <ac:spMkLst>
            <pc:docMk/>
            <pc:sldMk cId="3954396929" sldId="577"/>
            <ac:spMk id="35" creationId="{675AF5A1-4884-4FBA-B1BB-80A2939EA21A}"/>
          </ac:spMkLst>
        </pc:spChg>
        <pc:spChg chg="add">
          <ac:chgData name="Cassandra Golden" userId="7f35160ce88a4c31" providerId="LiveId" clId="{75E161BE-5275-4B7E-9474-2938C8E243E2}" dt="2022-08-07T19:59:11.673" v="4520" actId="26606"/>
          <ac:spMkLst>
            <pc:docMk/>
            <pc:sldMk cId="3954396929" sldId="577"/>
            <ac:spMk id="37" creationId="{5A8C16DA-E452-4500-B803-5D451BB091A3}"/>
          </ac:spMkLst>
        </pc:spChg>
        <pc:picChg chg="mod">
          <ac:chgData name="Cassandra Golden" userId="7f35160ce88a4c31" providerId="LiveId" clId="{75E161BE-5275-4B7E-9474-2938C8E243E2}" dt="2022-08-07T19:59:11.673" v="4520" actId="26606"/>
          <ac:picMkLst>
            <pc:docMk/>
            <pc:sldMk cId="3954396929" sldId="577"/>
            <ac:picMk id="10" creationId="{3AAEC942-5FF7-2F4A-618E-1AD130A27A19}"/>
          </ac:picMkLst>
        </pc:picChg>
        <pc:picChg chg="add mod ord">
          <ac:chgData name="Cassandra Golden" userId="7f35160ce88a4c31" providerId="LiveId" clId="{75E161BE-5275-4B7E-9474-2938C8E243E2}" dt="2022-08-07T19:59:11.673" v="4520" actId="26606"/>
          <ac:picMkLst>
            <pc:docMk/>
            <pc:sldMk cId="3954396929" sldId="577"/>
            <ac:picMk id="12" creationId="{F0D8E08D-CA3E-E140-DEA2-BE16D1824088}"/>
          </ac:picMkLst>
        </pc:picChg>
      </pc:sldChg>
      <pc:sldChg chg="delSp modSp add mod">
        <pc:chgData name="Cassandra Golden" userId="7f35160ce88a4c31" providerId="LiveId" clId="{75E161BE-5275-4B7E-9474-2938C8E243E2}" dt="2022-08-16T23:05:34.434" v="6319" actId="478"/>
        <pc:sldMkLst>
          <pc:docMk/>
          <pc:sldMk cId="574054461" sldId="578"/>
        </pc:sldMkLst>
        <pc:spChg chg="del mod">
          <ac:chgData name="Cassandra Golden" userId="7f35160ce88a4c31" providerId="LiveId" clId="{75E161BE-5275-4B7E-9474-2938C8E243E2}" dt="2022-08-16T23:05:34.434" v="6319" actId="478"/>
          <ac:spMkLst>
            <pc:docMk/>
            <pc:sldMk cId="574054461" sldId="578"/>
            <ac:spMk id="13" creationId="{46056F2E-FFB6-4169-9ECD-E267A69DC10F}"/>
          </ac:spMkLst>
        </pc:spChg>
        <pc:spChg chg="del">
          <ac:chgData name="Cassandra Golden" userId="7f35160ce88a4c31" providerId="LiveId" clId="{75E161BE-5275-4B7E-9474-2938C8E243E2}" dt="2022-08-16T23:05:32.261" v="6317" actId="478"/>
          <ac:spMkLst>
            <pc:docMk/>
            <pc:sldMk cId="574054461" sldId="578"/>
            <ac:spMk id="14" creationId="{E6F2DABA-211D-4B68-8BC7-AB9312B11CC7}"/>
          </ac:spMkLst>
        </pc:spChg>
      </pc:sldChg>
      <pc:sldChg chg="addSp delSp modSp add del mod">
        <pc:chgData name="Cassandra Golden" userId="7f35160ce88a4c31" providerId="LiveId" clId="{75E161BE-5275-4B7E-9474-2938C8E243E2}" dt="2022-08-08T01:28:07.053" v="5135" actId="2696"/>
        <pc:sldMkLst>
          <pc:docMk/>
          <pc:sldMk cId="2137314183" sldId="578"/>
        </pc:sldMkLst>
        <pc:spChg chg="del mod">
          <ac:chgData name="Cassandra Golden" userId="7f35160ce88a4c31" providerId="LiveId" clId="{75E161BE-5275-4B7E-9474-2938C8E243E2}" dt="2022-08-08T01:10:48.988" v="4746" actId="478"/>
          <ac:spMkLst>
            <pc:docMk/>
            <pc:sldMk cId="2137314183" sldId="578"/>
            <ac:spMk id="2" creationId="{13393C99-3405-401F-845E-319BF90316CA}"/>
          </ac:spMkLst>
        </pc:spChg>
        <pc:spChg chg="mod">
          <ac:chgData name="Cassandra Golden" userId="7f35160ce88a4c31" providerId="LiveId" clId="{75E161BE-5275-4B7E-9474-2938C8E243E2}" dt="2022-08-08T01:10:18.062" v="4738" actId="6549"/>
          <ac:spMkLst>
            <pc:docMk/>
            <pc:sldMk cId="2137314183" sldId="578"/>
            <ac:spMk id="3" creationId="{A073D1DB-1EA9-40AB-8379-2FFFEEA584FE}"/>
          </ac:spMkLst>
        </pc:spChg>
        <pc:picChg chg="add del mod">
          <ac:chgData name="Cassandra Golden" userId="7f35160ce88a4c31" providerId="LiveId" clId="{75E161BE-5275-4B7E-9474-2938C8E243E2}" dt="2022-08-08T01:27:31.890" v="5130" actId="478"/>
          <ac:picMkLst>
            <pc:docMk/>
            <pc:sldMk cId="2137314183" sldId="578"/>
            <ac:picMk id="5" creationId="{2A9ED1BB-9D05-93F7-5D21-E13987B5B7E1}"/>
          </ac:picMkLst>
        </pc:picChg>
        <pc:picChg chg="add del mod">
          <ac:chgData name="Cassandra Golden" userId="7f35160ce88a4c31" providerId="LiveId" clId="{75E161BE-5275-4B7E-9474-2938C8E243E2}" dt="2022-08-08T01:12:09.738" v="4761" actId="478"/>
          <ac:picMkLst>
            <pc:docMk/>
            <pc:sldMk cId="2137314183" sldId="578"/>
            <ac:picMk id="7" creationId="{F5277D01-0416-887A-0ADF-1604B7312FFD}"/>
          </ac:picMkLst>
        </pc:picChg>
        <pc:picChg chg="add mod">
          <ac:chgData name="Cassandra Golden" userId="7f35160ce88a4c31" providerId="LiveId" clId="{75E161BE-5275-4B7E-9474-2938C8E243E2}" dt="2022-08-08T01:27:50.939" v="5134" actId="14100"/>
          <ac:picMkLst>
            <pc:docMk/>
            <pc:sldMk cId="2137314183" sldId="578"/>
            <ac:picMk id="9" creationId="{0678BA7E-5A91-8C6B-FBCF-329ECFDBC814}"/>
          </ac:picMkLst>
        </pc:picChg>
      </pc:sldChg>
      <pc:sldChg chg="new del">
        <pc:chgData name="Cassandra Golden" userId="7f35160ce88a4c31" providerId="LiveId" clId="{75E161BE-5275-4B7E-9474-2938C8E243E2}" dt="2022-08-07T20:01:05.172" v="4532" actId="47"/>
        <pc:sldMkLst>
          <pc:docMk/>
          <pc:sldMk cId="3308143033" sldId="578"/>
        </pc:sldMkLst>
      </pc:sldChg>
      <pc:sldChg chg="delSp modSp add mod modAnim">
        <pc:chgData name="Cassandra Golden" userId="7f35160ce88a4c31" providerId="LiveId" clId="{75E161BE-5275-4B7E-9474-2938C8E243E2}" dt="2022-08-16T23:04:36.287" v="6301" actId="478"/>
        <pc:sldMkLst>
          <pc:docMk/>
          <pc:sldMk cId="1100813046" sldId="579"/>
        </pc:sldMkLst>
        <pc:spChg chg="mod">
          <ac:chgData name="Cassandra Golden" userId="7f35160ce88a4c31" providerId="LiveId" clId="{75E161BE-5275-4B7E-9474-2938C8E243E2}" dt="2022-08-16T23:04:33.333" v="6300" actId="20577"/>
          <ac:spMkLst>
            <pc:docMk/>
            <pc:sldMk cId="1100813046" sldId="579"/>
            <ac:spMk id="3" creationId="{A073D1DB-1EA9-40AB-8379-2FFFEEA584FE}"/>
          </ac:spMkLst>
        </pc:spChg>
        <pc:spChg chg="del">
          <ac:chgData name="Cassandra Golden" userId="7f35160ce88a4c31" providerId="LiveId" clId="{75E161BE-5275-4B7E-9474-2938C8E243E2}" dt="2022-08-16T23:04:36.287" v="6301" actId="478"/>
          <ac:spMkLst>
            <pc:docMk/>
            <pc:sldMk cId="1100813046" sldId="579"/>
            <ac:spMk id="13" creationId="{46056F2E-FFB6-4169-9ECD-E267A69DC10F}"/>
          </ac:spMkLst>
        </pc:spChg>
        <pc:spChg chg="del">
          <ac:chgData name="Cassandra Golden" userId="7f35160ce88a4c31" providerId="LiveId" clId="{75E161BE-5275-4B7E-9474-2938C8E243E2}" dt="2022-08-16T17:06:29.225" v="5851" actId="478"/>
          <ac:spMkLst>
            <pc:docMk/>
            <pc:sldMk cId="1100813046" sldId="579"/>
            <ac:spMk id="14" creationId="{E6F2DABA-211D-4B68-8BC7-AB9312B11CC7}"/>
          </ac:spMkLst>
        </pc:spChg>
      </pc:sldChg>
      <pc:sldChg chg="delSp modSp add mod modAnim">
        <pc:chgData name="Cassandra Golden" userId="7f35160ce88a4c31" providerId="LiveId" clId="{75E161BE-5275-4B7E-9474-2938C8E243E2}" dt="2022-08-16T17:09:07.806" v="5899" actId="478"/>
        <pc:sldMkLst>
          <pc:docMk/>
          <pc:sldMk cId="3232116196" sldId="580"/>
        </pc:sldMkLst>
        <pc:spChg chg="mod">
          <ac:chgData name="Cassandra Golden" userId="7f35160ce88a4c31" providerId="LiveId" clId="{75E161BE-5275-4B7E-9474-2938C8E243E2}" dt="2022-08-08T01:04:00.235" v="4665" actId="14100"/>
          <ac:spMkLst>
            <pc:docMk/>
            <pc:sldMk cId="3232116196" sldId="580"/>
            <ac:spMk id="2" creationId="{68F0D641-5445-4CDB-BF23-DE481B54BE70}"/>
          </ac:spMkLst>
        </pc:spChg>
        <pc:spChg chg="mod">
          <ac:chgData name="Cassandra Golden" userId="7f35160ce88a4c31" providerId="LiveId" clId="{75E161BE-5275-4B7E-9474-2938C8E243E2}" dt="2022-08-16T17:08:33.845" v="5891" actId="20577"/>
          <ac:spMkLst>
            <pc:docMk/>
            <pc:sldMk cId="3232116196" sldId="580"/>
            <ac:spMk id="3" creationId="{E0C06BF1-24A8-4CC3-B36E-FCFA069BEC3F}"/>
          </ac:spMkLst>
        </pc:spChg>
        <pc:spChg chg="del">
          <ac:chgData name="Cassandra Golden" userId="7f35160ce88a4c31" providerId="LiveId" clId="{75E161BE-5275-4B7E-9474-2938C8E243E2}" dt="2022-08-16T17:09:07.806" v="5899" actId="478"/>
          <ac:spMkLst>
            <pc:docMk/>
            <pc:sldMk cId="3232116196" sldId="580"/>
            <ac:spMk id="16" creationId="{4B9484BA-DE40-439E-A2DE-3C851FDD5475}"/>
          </ac:spMkLst>
        </pc:spChg>
        <pc:spChg chg="del mod">
          <ac:chgData name="Cassandra Golden" userId="7f35160ce88a4c31" providerId="LiveId" clId="{75E161BE-5275-4B7E-9474-2938C8E243E2}" dt="2022-08-16T17:09:05.995" v="5898" actId="478"/>
          <ac:spMkLst>
            <pc:docMk/>
            <pc:sldMk cId="3232116196" sldId="580"/>
            <ac:spMk id="17" creationId="{8DC7ED9C-0D38-4EB1-977B-7FBC2EA1D1F5}"/>
          </ac:spMkLst>
        </pc:spChg>
      </pc:sldChg>
      <pc:sldChg chg="new del">
        <pc:chgData name="Cassandra Golden" userId="7f35160ce88a4c31" providerId="LiveId" clId="{75E161BE-5275-4B7E-9474-2938C8E243E2}" dt="2022-08-08T01:02:38.194" v="4611" actId="680"/>
        <pc:sldMkLst>
          <pc:docMk/>
          <pc:sldMk cId="3532130106" sldId="580"/>
        </pc:sldMkLst>
      </pc:sldChg>
      <pc:sldChg chg="delSp modSp add mod modAnim">
        <pc:chgData name="Cassandra Golden" userId="7f35160ce88a4c31" providerId="LiveId" clId="{75E161BE-5275-4B7E-9474-2938C8E243E2}" dt="2022-08-16T17:09:02.716" v="5896" actId="478"/>
        <pc:sldMkLst>
          <pc:docMk/>
          <pc:sldMk cId="197941181" sldId="581"/>
        </pc:sldMkLst>
        <pc:spChg chg="mod">
          <ac:chgData name="Cassandra Golden" userId="7f35160ce88a4c31" providerId="LiveId" clId="{75E161BE-5275-4B7E-9474-2938C8E243E2}" dt="2022-08-08T01:05:58.192" v="4689" actId="20577"/>
          <ac:spMkLst>
            <pc:docMk/>
            <pc:sldMk cId="197941181" sldId="581"/>
            <ac:spMk id="2" creationId="{68F0D641-5445-4CDB-BF23-DE481B54BE70}"/>
          </ac:spMkLst>
        </pc:spChg>
        <pc:spChg chg="mod">
          <ac:chgData name="Cassandra Golden" userId="7f35160ce88a4c31" providerId="LiveId" clId="{75E161BE-5275-4B7E-9474-2938C8E243E2}" dt="2022-08-08T01:08:10.112" v="4735" actId="20577"/>
          <ac:spMkLst>
            <pc:docMk/>
            <pc:sldMk cId="197941181" sldId="581"/>
            <ac:spMk id="3" creationId="{E0C06BF1-24A8-4CC3-B36E-FCFA069BEC3F}"/>
          </ac:spMkLst>
        </pc:spChg>
        <pc:spChg chg="del">
          <ac:chgData name="Cassandra Golden" userId="7f35160ce88a4c31" providerId="LiveId" clId="{75E161BE-5275-4B7E-9474-2938C8E243E2}" dt="2022-08-16T17:09:02.716" v="5896" actId="478"/>
          <ac:spMkLst>
            <pc:docMk/>
            <pc:sldMk cId="197941181" sldId="581"/>
            <ac:spMk id="16" creationId="{4B9484BA-DE40-439E-A2DE-3C851FDD5475}"/>
          </ac:spMkLst>
        </pc:spChg>
        <pc:spChg chg="del">
          <ac:chgData name="Cassandra Golden" userId="7f35160ce88a4c31" providerId="LiveId" clId="{75E161BE-5275-4B7E-9474-2938C8E243E2}" dt="2022-08-16T17:09:01.668" v="5895" actId="478"/>
          <ac:spMkLst>
            <pc:docMk/>
            <pc:sldMk cId="197941181" sldId="581"/>
            <ac:spMk id="17" creationId="{8DC7ED9C-0D38-4EB1-977B-7FBC2EA1D1F5}"/>
          </ac:spMkLst>
        </pc:spChg>
      </pc:sldChg>
      <pc:sldChg chg="addSp delSp modSp add mod">
        <pc:chgData name="Cassandra Golden" userId="7f35160ce88a4c31" providerId="LiveId" clId="{75E161BE-5275-4B7E-9474-2938C8E243E2}" dt="2022-08-16T23:04:53.858" v="6305" actId="478"/>
        <pc:sldMkLst>
          <pc:docMk/>
          <pc:sldMk cId="1967400832" sldId="582"/>
        </pc:sldMkLst>
        <pc:spChg chg="del">
          <ac:chgData name="Cassandra Golden" userId="7f35160ce88a4c31" providerId="LiveId" clId="{75E161BE-5275-4B7E-9474-2938C8E243E2}" dt="2022-08-16T23:04:53.858" v="6305" actId="478"/>
          <ac:spMkLst>
            <pc:docMk/>
            <pc:sldMk cId="1967400832" sldId="582"/>
            <ac:spMk id="13" creationId="{46056F2E-FFB6-4169-9ECD-E267A69DC10F}"/>
          </ac:spMkLst>
        </pc:spChg>
        <pc:spChg chg="del">
          <ac:chgData name="Cassandra Golden" userId="7f35160ce88a4c31" providerId="LiveId" clId="{75E161BE-5275-4B7E-9474-2938C8E243E2}" dt="2022-08-16T23:04:51.593" v="6304" actId="478"/>
          <ac:spMkLst>
            <pc:docMk/>
            <pc:sldMk cId="1967400832" sldId="582"/>
            <ac:spMk id="14" creationId="{E6F2DABA-211D-4B68-8BC7-AB9312B11CC7}"/>
          </ac:spMkLst>
        </pc:spChg>
        <pc:picChg chg="add mod">
          <ac:chgData name="Cassandra Golden" userId="7f35160ce88a4c31" providerId="LiveId" clId="{75E161BE-5275-4B7E-9474-2938C8E243E2}" dt="2022-08-08T01:12:54.721" v="4776" actId="1076"/>
          <ac:picMkLst>
            <pc:docMk/>
            <pc:sldMk cId="1967400832" sldId="582"/>
            <ac:picMk id="4" creationId="{7A9753F1-0E50-FBFA-6058-6B496474A241}"/>
          </ac:picMkLst>
        </pc:picChg>
        <pc:picChg chg="del">
          <ac:chgData name="Cassandra Golden" userId="7f35160ce88a4c31" providerId="LiveId" clId="{75E161BE-5275-4B7E-9474-2938C8E243E2}" dt="2022-08-08T01:12:34.344" v="4769" actId="478"/>
          <ac:picMkLst>
            <pc:docMk/>
            <pc:sldMk cId="1967400832" sldId="582"/>
            <ac:picMk id="5" creationId="{2A9ED1BB-9D05-93F7-5D21-E13987B5B7E1}"/>
          </ac:picMkLst>
        </pc:picChg>
      </pc:sldChg>
      <pc:sldChg chg="delSp modSp add mod modAnim">
        <pc:chgData name="Cassandra Golden" userId="7f35160ce88a4c31" providerId="LiveId" clId="{75E161BE-5275-4B7E-9474-2938C8E243E2}" dt="2022-08-16T23:05:20.720" v="6312" actId="478"/>
        <pc:sldMkLst>
          <pc:docMk/>
          <pc:sldMk cId="4053874441" sldId="583"/>
        </pc:sldMkLst>
        <pc:spChg chg="mod">
          <ac:chgData name="Cassandra Golden" userId="7f35160ce88a4c31" providerId="LiveId" clId="{75E161BE-5275-4B7E-9474-2938C8E243E2}" dt="2022-08-08T01:17:32.294" v="4828" actId="20577"/>
          <ac:spMkLst>
            <pc:docMk/>
            <pc:sldMk cId="4053874441" sldId="583"/>
            <ac:spMk id="2" creationId="{13393C99-3405-401F-845E-319BF90316CA}"/>
          </ac:spMkLst>
        </pc:spChg>
        <pc:spChg chg="mod">
          <ac:chgData name="Cassandra Golden" userId="7f35160ce88a4c31" providerId="LiveId" clId="{75E161BE-5275-4B7E-9474-2938C8E243E2}" dt="2022-08-16T17:16:18.357" v="6131" actId="255"/>
          <ac:spMkLst>
            <pc:docMk/>
            <pc:sldMk cId="4053874441" sldId="583"/>
            <ac:spMk id="3" creationId="{A073D1DB-1EA9-40AB-8379-2FFFEEA584FE}"/>
          </ac:spMkLst>
        </pc:spChg>
        <pc:spChg chg="del">
          <ac:chgData name="Cassandra Golden" userId="7f35160ce88a4c31" providerId="LiveId" clId="{75E161BE-5275-4B7E-9474-2938C8E243E2}" dt="2022-08-16T23:05:20.720" v="6312" actId="478"/>
          <ac:spMkLst>
            <pc:docMk/>
            <pc:sldMk cId="4053874441" sldId="583"/>
            <ac:spMk id="13" creationId="{46056F2E-FFB6-4169-9ECD-E267A69DC10F}"/>
          </ac:spMkLst>
        </pc:spChg>
        <pc:spChg chg="del">
          <ac:chgData name="Cassandra Golden" userId="7f35160ce88a4c31" providerId="LiveId" clId="{75E161BE-5275-4B7E-9474-2938C8E243E2}" dt="2022-08-16T23:05:19.485" v="6311" actId="478"/>
          <ac:spMkLst>
            <pc:docMk/>
            <pc:sldMk cId="4053874441" sldId="583"/>
            <ac:spMk id="14" creationId="{E6F2DABA-211D-4B68-8BC7-AB9312B11CC7}"/>
          </ac:spMkLst>
        </pc:spChg>
      </pc:sldChg>
      <pc:sldChg chg="delSp modSp add mod modAnim">
        <pc:chgData name="Cassandra Golden" userId="7f35160ce88a4c31" providerId="LiveId" clId="{75E161BE-5275-4B7E-9474-2938C8E243E2}" dt="2022-08-16T23:05:25.126" v="6314" actId="478"/>
        <pc:sldMkLst>
          <pc:docMk/>
          <pc:sldMk cId="735957181" sldId="584"/>
        </pc:sldMkLst>
        <pc:spChg chg="mod">
          <ac:chgData name="Cassandra Golden" userId="7f35160ce88a4c31" providerId="LiveId" clId="{75E161BE-5275-4B7E-9474-2938C8E243E2}" dt="2022-08-08T01:17:51.082" v="4838" actId="20577"/>
          <ac:spMkLst>
            <pc:docMk/>
            <pc:sldMk cId="735957181" sldId="584"/>
            <ac:spMk id="2" creationId="{13393C99-3405-401F-845E-319BF90316CA}"/>
          </ac:spMkLst>
        </pc:spChg>
        <pc:spChg chg="mod">
          <ac:chgData name="Cassandra Golden" userId="7f35160ce88a4c31" providerId="LiveId" clId="{75E161BE-5275-4B7E-9474-2938C8E243E2}" dt="2022-08-16T17:16:30.014" v="6132" actId="255"/>
          <ac:spMkLst>
            <pc:docMk/>
            <pc:sldMk cId="735957181" sldId="584"/>
            <ac:spMk id="3" creationId="{A073D1DB-1EA9-40AB-8379-2FFFEEA584FE}"/>
          </ac:spMkLst>
        </pc:spChg>
        <pc:spChg chg="del">
          <ac:chgData name="Cassandra Golden" userId="7f35160ce88a4c31" providerId="LiveId" clId="{75E161BE-5275-4B7E-9474-2938C8E243E2}" dt="2022-08-16T23:05:25.126" v="6314" actId="478"/>
          <ac:spMkLst>
            <pc:docMk/>
            <pc:sldMk cId="735957181" sldId="584"/>
            <ac:spMk id="13" creationId="{46056F2E-FFB6-4169-9ECD-E267A69DC10F}"/>
          </ac:spMkLst>
        </pc:spChg>
        <pc:spChg chg="del">
          <ac:chgData name="Cassandra Golden" userId="7f35160ce88a4c31" providerId="LiveId" clId="{75E161BE-5275-4B7E-9474-2938C8E243E2}" dt="2022-08-16T23:05:23.485" v="6313" actId="478"/>
          <ac:spMkLst>
            <pc:docMk/>
            <pc:sldMk cId="735957181" sldId="584"/>
            <ac:spMk id="14" creationId="{E6F2DABA-211D-4B68-8BC7-AB9312B11CC7}"/>
          </ac:spMkLst>
        </pc:spChg>
      </pc:sldChg>
      <pc:sldChg chg="delSp modSp add mod modAnim">
        <pc:chgData name="Cassandra Golden" userId="7f35160ce88a4c31" providerId="LiveId" clId="{75E161BE-5275-4B7E-9474-2938C8E243E2}" dt="2022-08-16T23:05:28.876" v="6316" actId="478"/>
        <pc:sldMkLst>
          <pc:docMk/>
          <pc:sldMk cId="1783045044" sldId="585"/>
        </pc:sldMkLst>
        <pc:spChg chg="mod">
          <ac:chgData name="Cassandra Golden" userId="7f35160ce88a4c31" providerId="LiveId" clId="{75E161BE-5275-4B7E-9474-2938C8E243E2}" dt="2022-08-08T01:20:58.032" v="4904" actId="20577"/>
          <ac:spMkLst>
            <pc:docMk/>
            <pc:sldMk cId="1783045044" sldId="585"/>
            <ac:spMk id="2" creationId="{13393C99-3405-401F-845E-319BF90316CA}"/>
          </ac:spMkLst>
        </pc:spChg>
        <pc:spChg chg="mod">
          <ac:chgData name="Cassandra Golden" userId="7f35160ce88a4c31" providerId="LiveId" clId="{75E161BE-5275-4B7E-9474-2938C8E243E2}" dt="2022-08-16T17:16:44.995" v="6160" actId="20577"/>
          <ac:spMkLst>
            <pc:docMk/>
            <pc:sldMk cId="1783045044" sldId="585"/>
            <ac:spMk id="3" creationId="{A073D1DB-1EA9-40AB-8379-2FFFEEA584FE}"/>
          </ac:spMkLst>
        </pc:spChg>
        <pc:spChg chg="del">
          <ac:chgData name="Cassandra Golden" userId="7f35160ce88a4c31" providerId="LiveId" clId="{75E161BE-5275-4B7E-9474-2938C8E243E2}" dt="2022-08-16T23:05:28.876" v="6316" actId="478"/>
          <ac:spMkLst>
            <pc:docMk/>
            <pc:sldMk cId="1783045044" sldId="585"/>
            <ac:spMk id="13" creationId="{46056F2E-FFB6-4169-9ECD-E267A69DC10F}"/>
          </ac:spMkLst>
        </pc:spChg>
        <pc:spChg chg="del">
          <ac:chgData name="Cassandra Golden" userId="7f35160ce88a4c31" providerId="LiveId" clId="{75E161BE-5275-4B7E-9474-2938C8E243E2}" dt="2022-08-16T23:05:27.641" v="6315" actId="478"/>
          <ac:spMkLst>
            <pc:docMk/>
            <pc:sldMk cId="1783045044" sldId="585"/>
            <ac:spMk id="14" creationId="{E6F2DABA-211D-4B68-8BC7-AB9312B11CC7}"/>
          </ac:spMkLst>
        </pc:spChg>
      </pc:sldChg>
      <pc:sldChg chg="delSp modSp add mod">
        <pc:chgData name="Cassandra Golden" userId="7f35160ce88a4c31" providerId="LiveId" clId="{75E161BE-5275-4B7E-9474-2938C8E243E2}" dt="2022-08-16T17:13:55.307" v="6090" actId="478"/>
        <pc:sldMkLst>
          <pc:docMk/>
          <pc:sldMk cId="1747511815" sldId="586"/>
        </pc:sldMkLst>
        <pc:spChg chg="del mod">
          <ac:chgData name="Cassandra Golden" userId="7f35160ce88a4c31" providerId="LiveId" clId="{75E161BE-5275-4B7E-9474-2938C8E243E2}" dt="2022-08-16T17:13:55.307" v="6090" actId="478"/>
          <ac:spMkLst>
            <pc:docMk/>
            <pc:sldMk cId="1747511815" sldId="586"/>
            <ac:spMk id="13" creationId="{46056F2E-FFB6-4169-9ECD-E267A69DC10F}"/>
          </ac:spMkLst>
        </pc:spChg>
        <pc:spChg chg="del">
          <ac:chgData name="Cassandra Golden" userId="7f35160ce88a4c31" providerId="LiveId" clId="{75E161BE-5275-4B7E-9474-2938C8E243E2}" dt="2022-08-16T17:13:52.127" v="6088" actId="478"/>
          <ac:spMkLst>
            <pc:docMk/>
            <pc:sldMk cId="1747511815" sldId="586"/>
            <ac:spMk id="14" creationId="{E6F2DABA-211D-4B68-8BC7-AB9312B11CC7}"/>
          </ac:spMkLst>
        </pc:spChg>
      </pc:sldChg>
      <pc:sldChg chg="addSp delSp modSp add mod">
        <pc:chgData name="Cassandra Golden" userId="7f35160ce88a4c31" providerId="LiveId" clId="{75E161BE-5275-4B7E-9474-2938C8E243E2}" dt="2022-08-16T23:05:38.809" v="6321" actId="478"/>
        <pc:sldMkLst>
          <pc:docMk/>
          <pc:sldMk cId="1310911617" sldId="587"/>
        </pc:sldMkLst>
        <pc:spChg chg="del">
          <ac:chgData name="Cassandra Golden" userId="7f35160ce88a4c31" providerId="LiveId" clId="{75E161BE-5275-4B7E-9474-2938C8E243E2}" dt="2022-08-16T23:05:38.809" v="6321" actId="478"/>
          <ac:spMkLst>
            <pc:docMk/>
            <pc:sldMk cId="1310911617" sldId="587"/>
            <ac:spMk id="13" creationId="{46056F2E-FFB6-4169-9ECD-E267A69DC10F}"/>
          </ac:spMkLst>
        </pc:spChg>
        <pc:spChg chg="del">
          <ac:chgData name="Cassandra Golden" userId="7f35160ce88a4c31" providerId="LiveId" clId="{75E161BE-5275-4B7E-9474-2938C8E243E2}" dt="2022-08-16T23:05:37.168" v="6320" actId="478"/>
          <ac:spMkLst>
            <pc:docMk/>
            <pc:sldMk cId="1310911617" sldId="587"/>
            <ac:spMk id="14" creationId="{E6F2DABA-211D-4B68-8BC7-AB9312B11CC7}"/>
          </ac:spMkLst>
        </pc:spChg>
        <pc:picChg chg="add mod">
          <ac:chgData name="Cassandra Golden" userId="7f35160ce88a4c31" providerId="LiveId" clId="{75E161BE-5275-4B7E-9474-2938C8E243E2}" dt="2022-08-08T01:29:02.372" v="5141" actId="962"/>
          <ac:picMkLst>
            <pc:docMk/>
            <pc:sldMk cId="1310911617" sldId="587"/>
            <ac:picMk id="4" creationId="{C22B2CD2-EB64-DA0E-C77A-0DFEF49475BD}"/>
          </ac:picMkLst>
        </pc:picChg>
        <pc:picChg chg="del">
          <ac:chgData name="Cassandra Golden" userId="7f35160ce88a4c31" providerId="LiveId" clId="{75E161BE-5275-4B7E-9474-2938C8E243E2}" dt="2022-08-08T01:28:48.748" v="5138" actId="478"/>
          <ac:picMkLst>
            <pc:docMk/>
            <pc:sldMk cId="1310911617" sldId="587"/>
            <ac:picMk id="9" creationId="{0678BA7E-5A91-8C6B-FBCF-329ECFDBC814}"/>
          </ac:picMkLst>
        </pc:picChg>
      </pc:sldChg>
      <pc:sldChg chg="delSp modSp add mod modAnim">
        <pc:chgData name="Cassandra Golden" userId="7f35160ce88a4c31" providerId="LiveId" clId="{75E161BE-5275-4B7E-9474-2938C8E243E2}" dt="2022-08-16T17:19:05.938" v="6271" actId="1076"/>
        <pc:sldMkLst>
          <pc:docMk/>
          <pc:sldMk cId="63466134" sldId="588"/>
        </pc:sldMkLst>
        <pc:spChg chg="mod">
          <ac:chgData name="Cassandra Golden" userId="7f35160ce88a4c31" providerId="LiveId" clId="{75E161BE-5275-4B7E-9474-2938C8E243E2}" dt="2022-08-16T17:17:56.676" v="6237" actId="6549"/>
          <ac:spMkLst>
            <pc:docMk/>
            <pc:sldMk cId="63466134" sldId="588"/>
            <ac:spMk id="2" creationId="{13393C99-3405-401F-845E-319BF90316CA}"/>
          </ac:spMkLst>
        </pc:spChg>
        <pc:spChg chg="mod">
          <ac:chgData name="Cassandra Golden" userId="7f35160ce88a4c31" providerId="LiveId" clId="{75E161BE-5275-4B7E-9474-2938C8E243E2}" dt="2022-08-16T17:19:05.938" v="6271" actId="1076"/>
          <ac:spMkLst>
            <pc:docMk/>
            <pc:sldMk cId="63466134" sldId="588"/>
            <ac:spMk id="3" creationId="{A073D1DB-1EA9-40AB-8379-2FFFEEA584FE}"/>
          </ac:spMkLst>
        </pc:spChg>
        <pc:spChg chg="del mod">
          <ac:chgData name="Cassandra Golden" userId="7f35160ce88a4c31" providerId="LiveId" clId="{75E161BE-5275-4B7E-9474-2938C8E243E2}" dt="2022-08-16T17:18:30.569" v="6263" actId="478"/>
          <ac:spMkLst>
            <pc:docMk/>
            <pc:sldMk cId="63466134" sldId="588"/>
            <ac:spMk id="13" creationId="{46056F2E-FFB6-4169-9ECD-E267A69DC10F}"/>
          </ac:spMkLst>
        </pc:spChg>
        <pc:spChg chg="del mod">
          <ac:chgData name="Cassandra Golden" userId="7f35160ce88a4c31" providerId="LiveId" clId="{75E161BE-5275-4B7E-9474-2938C8E243E2}" dt="2022-08-16T17:18:27.426" v="6261" actId="478"/>
          <ac:spMkLst>
            <pc:docMk/>
            <pc:sldMk cId="63466134" sldId="588"/>
            <ac:spMk id="14" creationId="{E6F2DABA-211D-4B68-8BC7-AB9312B11CC7}"/>
          </ac:spMkLst>
        </pc:spChg>
      </pc:sldChg>
      <pc:sldChg chg="delSp modSp add mod modAnim">
        <pc:chgData name="Cassandra Golden" userId="7f35160ce88a4c31" providerId="LiveId" clId="{75E161BE-5275-4B7E-9474-2938C8E243E2}" dt="2022-08-16T17:19:00.926" v="6270" actId="478"/>
        <pc:sldMkLst>
          <pc:docMk/>
          <pc:sldMk cId="3536518250" sldId="589"/>
        </pc:sldMkLst>
        <pc:spChg chg="mod">
          <ac:chgData name="Cassandra Golden" userId="7f35160ce88a4c31" providerId="LiveId" clId="{75E161BE-5275-4B7E-9474-2938C8E243E2}" dt="2022-08-16T17:18:53.441" v="6266" actId="14100"/>
          <ac:spMkLst>
            <pc:docMk/>
            <pc:sldMk cId="3536518250" sldId="589"/>
            <ac:spMk id="2" creationId="{13393C99-3405-401F-845E-319BF90316CA}"/>
          </ac:spMkLst>
        </pc:spChg>
        <pc:spChg chg="mod">
          <ac:chgData name="Cassandra Golden" userId="7f35160ce88a4c31" providerId="LiveId" clId="{75E161BE-5275-4B7E-9474-2938C8E243E2}" dt="2022-08-16T17:18:57.816" v="6267" actId="1076"/>
          <ac:spMkLst>
            <pc:docMk/>
            <pc:sldMk cId="3536518250" sldId="589"/>
            <ac:spMk id="3" creationId="{A073D1DB-1EA9-40AB-8379-2FFFEEA584FE}"/>
          </ac:spMkLst>
        </pc:spChg>
        <pc:spChg chg="del">
          <ac:chgData name="Cassandra Golden" userId="7f35160ce88a4c31" providerId="LiveId" clId="{75E161BE-5275-4B7E-9474-2938C8E243E2}" dt="2022-08-16T17:19:00.926" v="6270" actId="478"/>
          <ac:spMkLst>
            <pc:docMk/>
            <pc:sldMk cId="3536518250" sldId="589"/>
            <ac:spMk id="13" creationId="{46056F2E-FFB6-4169-9ECD-E267A69DC10F}"/>
          </ac:spMkLst>
        </pc:spChg>
        <pc:spChg chg="del mod">
          <ac:chgData name="Cassandra Golden" userId="7f35160ce88a4c31" providerId="LiveId" clId="{75E161BE-5275-4B7E-9474-2938C8E243E2}" dt="2022-08-16T17:18:59.690" v="6269" actId="478"/>
          <ac:spMkLst>
            <pc:docMk/>
            <pc:sldMk cId="3536518250" sldId="589"/>
            <ac:spMk id="14" creationId="{E6F2DABA-211D-4B68-8BC7-AB9312B11CC7}"/>
          </ac:spMkLst>
        </pc:spChg>
      </pc:sldChg>
      <pc:sldChg chg="delSp modSp add mod modAnim">
        <pc:chgData name="Cassandra Golden" userId="7f35160ce88a4c31" providerId="LiveId" clId="{75E161BE-5275-4B7E-9474-2938C8E243E2}" dt="2022-08-16T17:19:35.047" v="6277" actId="15"/>
        <pc:sldMkLst>
          <pc:docMk/>
          <pc:sldMk cId="2384998651" sldId="590"/>
        </pc:sldMkLst>
        <pc:spChg chg="mod">
          <ac:chgData name="Cassandra Golden" userId="7f35160ce88a4c31" providerId="LiveId" clId="{75E161BE-5275-4B7E-9474-2938C8E243E2}" dt="2022-08-16T17:19:13.615" v="6273" actId="27636"/>
          <ac:spMkLst>
            <pc:docMk/>
            <pc:sldMk cId="2384998651" sldId="590"/>
            <ac:spMk id="2" creationId="{13393C99-3405-401F-845E-319BF90316CA}"/>
          </ac:spMkLst>
        </pc:spChg>
        <pc:spChg chg="mod">
          <ac:chgData name="Cassandra Golden" userId="7f35160ce88a4c31" providerId="LiveId" clId="{75E161BE-5275-4B7E-9474-2938C8E243E2}" dt="2022-08-16T17:19:35.047" v="6277" actId="15"/>
          <ac:spMkLst>
            <pc:docMk/>
            <pc:sldMk cId="2384998651" sldId="590"/>
            <ac:spMk id="3" creationId="{A073D1DB-1EA9-40AB-8379-2FFFEEA584FE}"/>
          </ac:spMkLst>
        </pc:spChg>
        <pc:spChg chg="del">
          <ac:chgData name="Cassandra Golden" userId="7f35160ce88a4c31" providerId="LiveId" clId="{75E161BE-5275-4B7E-9474-2938C8E243E2}" dt="2022-08-16T17:19:22.331" v="6276" actId="478"/>
          <ac:spMkLst>
            <pc:docMk/>
            <pc:sldMk cId="2384998651" sldId="590"/>
            <ac:spMk id="13" creationId="{46056F2E-FFB6-4169-9ECD-E267A69DC10F}"/>
          </ac:spMkLst>
        </pc:spChg>
        <pc:spChg chg="del">
          <ac:chgData name="Cassandra Golden" userId="7f35160ce88a4c31" providerId="LiveId" clId="{75E161BE-5275-4B7E-9474-2938C8E243E2}" dt="2022-08-16T17:19:19.258" v="6275" actId="478"/>
          <ac:spMkLst>
            <pc:docMk/>
            <pc:sldMk cId="2384998651" sldId="590"/>
            <ac:spMk id="14" creationId="{E6F2DABA-211D-4B68-8BC7-AB9312B11C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BC4F2-6A87-450D-AD53-D2188421BC53}"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B2649-7BD8-4005-A99E-30D13769A8BD}" type="slidenum">
              <a:rPr lang="en-US" smtClean="0"/>
              <a:t>‹#›</a:t>
            </a:fld>
            <a:endParaRPr lang="en-US"/>
          </a:p>
        </p:txBody>
      </p:sp>
    </p:spTree>
    <p:extLst>
      <p:ext uri="{BB962C8B-B14F-4D97-AF65-F5344CB8AC3E}">
        <p14:creationId xmlns:p14="http://schemas.microsoft.com/office/powerpoint/2010/main" val="24448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1</a:t>
            </a:fld>
            <a:endParaRPr lang="en-US"/>
          </a:p>
        </p:txBody>
      </p:sp>
    </p:spTree>
    <p:extLst>
      <p:ext uri="{BB962C8B-B14F-4D97-AF65-F5344CB8AC3E}">
        <p14:creationId xmlns:p14="http://schemas.microsoft.com/office/powerpoint/2010/main" val="37241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val="1"/>
              </a:ext>
            </a:extLst>
          </p:cNvPr>
          <p:cNvSpPr/>
          <p:nvPr userDrawn="1"/>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val="1"/>
              </a:ext>
            </a:extLst>
          </p:cNvPr>
          <p:cNvSpPr/>
          <p:nvPr userDrawn="1"/>
        </p:nvSpPr>
        <p:spPr>
          <a:xfrm>
            <a:off x="0"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8">
            <a:extLst>
              <a:ext uri="{FF2B5EF4-FFF2-40B4-BE49-F238E27FC236}">
                <a16:creationId xmlns:a16="http://schemas.microsoft.com/office/drawing/2014/main" id="{580AE1ED-3577-4808-86BF-CCD12234928D}"/>
              </a:ext>
            </a:extLst>
          </p:cNvPr>
          <p:cNvSpPr>
            <a:spLocks noGrp="1"/>
          </p:cNvSpPr>
          <p:nvPr>
            <p:ph type="ctrTitle" hasCustomPrompt="1"/>
          </p:nvPr>
        </p:nvSpPr>
        <p:spPr>
          <a:xfrm>
            <a:off x="762000" y="839336"/>
            <a:ext cx="4123899" cy="3475513"/>
          </a:xfrm>
        </p:spPr>
        <p:txBody>
          <a:bodyPr anchor="ctr">
            <a:normAutofit/>
          </a:bodyPr>
          <a:lstStyle>
            <a:lvl1pPr>
              <a:defRPr sz="5200"/>
            </a:lvl1pPr>
          </a:lstStyle>
          <a:p>
            <a:pPr algn="l"/>
            <a:r>
              <a:rPr lang="en-US" sz="4800" dirty="0"/>
              <a:t>Click to add title</a:t>
            </a:r>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762000" y="4570807"/>
            <a:ext cx="4123899" cy="1524000"/>
          </a:xfrm>
        </p:spPr>
        <p:txBody>
          <a:bodyPr/>
          <a:lstStyle>
            <a:lvl1pPr marL="0" indent="0">
              <a:buNone/>
              <a:defRPr/>
            </a:lvl1pPr>
          </a:lstStyle>
          <a:p>
            <a:pPr algn="l"/>
            <a:r>
              <a:rPr lang="en-US" dirty="0"/>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5330952" y="754711"/>
            <a:ext cx="6099048" cy="5340096"/>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200081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9144000" cy="78638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D13F3BC3-6D4F-4A91-9397-DEB976DF5B59}"/>
              </a:ext>
            </a:extLst>
          </p:cNvPr>
          <p:cNvSpPr>
            <a:spLocks noGrp="1"/>
          </p:cNvSpPr>
          <p:nvPr>
            <p:ph type="body" sz="quarter" idx="13"/>
          </p:nvPr>
        </p:nvSpPr>
        <p:spPr>
          <a:xfrm>
            <a:off x="4622292"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A336BAA8-288D-4A65-AF12-E44ED08AF83A}"/>
              </a:ext>
            </a:extLst>
          </p:cNvPr>
          <p:cNvSpPr>
            <a:spLocks noGrp="1"/>
          </p:cNvSpPr>
          <p:nvPr>
            <p:ph sz="quarter" idx="14"/>
          </p:nvPr>
        </p:nvSpPr>
        <p:spPr>
          <a:xfrm>
            <a:off x="4622292"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7698867"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7698867"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4272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388F8-94ED-41CA-A4EE-E0FA1CAC03B2}"/>
              </a:ext>
              <a:ext uri="{C183D7F6-B498-43B3-948B-1728B52AA6E4}">
                <adec:decorative xmlns:adec="http://schemas.microsoft.com/office/drawing/2017/decorative" val="1"/>
              </a:ext>
            </a:extLst>
          </p:cNvPr>
          <p:cNvSpPr/>
          <p:nvPr userDrawn="1"/>
        </p:nvSpPr>
        <p:spPr>
          <a:xfrm>
            <a:off x="0" y="-1"/>
            <a:ext cx="12192000" cy="609905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62753702-3230-4BA6-A3F8-5783540BC1F6}"/>
              </a:ext>
              <a:ext uri="{C183D7F6-B498-43B3-948B-1728B52AA6E4}">
                <adec:decorative xmlns:adec="http://schemas.microsoft.com/office/drawing/2017/decorative" val="1"/>
              </a:ext>
            </a:extLst>
          </p:cNvPr>
          <p:cNvSpPr/>
          <p:nvPr userDrawn="1"/>
        </p:nvSpPr>
        <p:spPr>
          <a:xfrm>
            <a:off x="762000" y="758951"/>
            <a:ext cx="10668000" cy="555041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2">
            <a:extLst>
              <a:ext uri="{FF2B5EF4-FFF2-40B4-BE49-F238E27FC236}">
                <a16:creationId xmlns:a16="http://schemas.microsoft.com/office/drawing/2014/main" id="{22B9C48D-0714-4941-A2BB-36340F697D5E}"/>
              </a:ext>
            </a:extLst>
          </p:cNvPr>
          <p:cNvSpPr>
            <a:spLocks noGrp="1"/>
          </p:cNvSpPr>
          <p:nvPr>
            <p:ph type="title"/>
          </p:nvPr>
        </p:nvSpPr>
        <p:spPr>
          <a:xfrm>
            <a:off x="5411874" y="1517903"/>
            <a:ext cx="5250030" cy="1345115"/>
          </a:xfrm>
        </p:spPr>
        <p:txBody>
          <a:body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3A478133-AD69-45A3-8FE5-EBD28FD2FACB}"/>
              </a:ext>
            </a:extLst>
          </p:cNvPr>
          <p:cNvSpPr>
            <a:spLocks noGrp="1"/>
          </p:cNvSpPr>
          <p:nvPr>
            <p:ph type="pic" sz="quarter" idx="13"/>
          </p:nvPr>
        </p:nvSpPr>
        <p:spPr>
          <a:xfrm>
            <a:off x="758952" y="758952"/>
            <a:ext cx="1947672" cy="2670048"/>
          </a:xfrm>
          <a:solidFill>
            <a:schemeClr val="accent6"/>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F2E72FA7-6D23-4F38-9A7B-A0EB41E53416}"/>
              </a:ext>
            </a:extLst>
          </p:cNvPr>
          <p:cNvSpPr>
            <a:spLocks noGrp="1"/>
          </p:cNvSpPr>
          <p:nvPr>
            <p:ph type="pic" sz="quarter" idx="15"/>
          </p:nvPr>
        </p:nvSpPr>
        <p:spPr>
          <a:xfrm>
            <a:off x="758952" y="3424237"/>
            <a:ext cx="1947672" cy="267919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7DAE17D-48FA-4EE7-9630-D65727343897}"/>
              </a:ext>
            </a:extLst>
          </p:cNvPr>
          <p:cNvSpPr>
            <a:spLocks noGrp="1"/>
          </p:cNvSpPr>
          <p:nvPr>
            <p:ph type="pic" sz="quarter" idx="14"/>
          </p:nvPr>
        </p:nvSpPr>
        <p:spPr>
          <a:xfrm>
            <a:off x="2706624" y="758952"/>
            <a:ext cx="1947672" cy="2670048"/>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093DB7BE-4947-4B5D-B8E4-59505E49A06A}"/>
              </a:ext>
            </a:extLst>
          </p:cNvPr>
          <p:cNvSpPr>
            <a:spLocks noGrp="1"/>
          </p:cNvSpPr>
          <p:nvPr>
            <p:ph type="pic" sz="quarter" idx="16"/>
          </p:nvPr>
        </p:nvSpPr>
        <p:spPr>
          <a:xfrm>
            <a:off x="2706624" y="3424237"/>
            <a:ext cx="1947672" cy="2679192"/>
          </a:xfrm>
          <a:solidFill>
            <a:schemeClr val="accent6"/>
          </a:solidFill>
        </p:spPr>
        <p:txBody>
          <a:bodyPr/>
          <a:lstStyle/>
          <a:p>
            <a:r>
              <a:rPr lang="en-US"/>
              <a:t>Click icon to add picture</a:t>
            </a:r>
          </a:p>
        </p:txBody>
      </p:sp>
      <p:sp>
        <p:nvSpPr>
          <p:cNvPr id="12" name="Content Placeholder 13">
            <a:extLst>
              <a:ext uri="{FF2B5EF4-FFF2-40B4-BE49-F238E27FC236}">
                <a16:creationId xmlns:a16="http://schemas.microsoft.com/office/drawing/2014/main" id="{D0C77CEA-908E-4A02-B347-F376CEC25E57}"/>
              </a:ext>
            </a:extLst>
          </p:cNvPr>
          <p:cNvSpPr>
            <a:spLocks noGrp="1"/>
          </p:cNvSpPr>
          <p:nvPr>
            <p:ph idx="1"/>
          </p:nvPr>
        </p:nvSpPr>
        <p:spPr>
          <a:xfrm>
            <a:off x="5411874" y="2970222"/>
            <a:ext cx="5250030" cy="3128826"/>
          </a:xfrm>
        </p:spPr>
        <p:txBody>
          <a:bodyPr>
            <a:normAutofit/>
          </a:bodyPr>
          <a:lstStyle>
            <a:lvl1pPr marL="0" indent="0">
              <a:lnSpc>
                <a:spcPct val="100000"/>
              </a:lnSpc>
              <a:spcBef>
                <a:spcPts val="0"/>
              </a:spcBef>
              <a:buNone/>
              <a:defRPr sz="2200"/>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013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3A25B7-A924-4C03-8022-000A9EA88D1A}"/>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3A68D8-CB71-4A41-B029-626BD6912875}"/>
              </a:ext>
              <a:ext uri="{C183D7F6-B498-43B3-948B-1728B52AA6E4}">
                <adec:decorative xmlns:adec="http://schemas.microsoft.com/office/drawing/2017/decorative" val="1"/>
              </a:ext>
            </a:extLst>
          </p:cNvPr>
          <p:cNvSpPr/>
          <p:nvPr userDrawn="1"/>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rgbClr val="FCEA37"/>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9ECFC55D-2CEE-47A4-9ACA-D6C78D236982}"/>
              </a:ext>
              <a:ext uri="{C183D7F6-B498-43B3-948B-1728B52AA6E4}">
                <adec:decorative xmlns:adec="http://schemas.microsoft.com/office/drawing/2017/decorative" val="1"/>
              </a:ext>
            </a:extLst>
          </p:cNvPr>
          <p:cNvSpPr/>
          <p:nvPr userDrawn="1"/>
        </p:nvSpPr>
        <p:spPr>
          <a:xfrm>
            <a:off x="-2" y="-9523"/>
            <a:ext cx="11430001" cy="6105523"/>
          </a:xfrm>
          <a:custGeom>
            <a:avLst/>
            <a:gdLst>
              <a:gd name="connsiteX0" fmla="*/ 0 w 11430001"/>
              <a:gd name="connsiteY0" fmla="*/ 0 h 6105523"/>
              <a:gd name="connsiteX1" fmla="*/ 7874003 w 11430001"/>
              <a:gd name="connsiteY1" fmla="*/ 0 h 6105523"/>
              <a:gd name="connsiteX2" fmla="*/ 7874003 w 11430001"/>
              <a:gd name="connsiteY2" fmla="*/ 771522 h 6105523"/>
              <a:gd name="connsiteX3" fmla="*/ 11430001 w 11430001"/>
              <a:gd name="connsiteY3" fmla="*/ 771522 h 6105523"/>
              <a:gd name="connsiteX4" fmla="*/ 11430001 w 11430001"/>
              <a:gd name="connsiteY4" fmla="*/ 6105523 h 6105523"/>
              <a:gd name="connsiteX5" fmla="*/ 7874003 w 11430001"/>
              <a:gd name="connsiteY5" fmla="*/ 6105523 h 6105523"/>
              <a:gd name="connsiteX6" fmla="*/ 5334002 w 11430001"/>
              <a:gd name="connsiteY6" fmla="*/ 6105523 h 6105523"/>
              <a:gd name="connsiteX7" fmla="*/ 0 w 11430001"/>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05523">
                <a:moveTo>
                  <a:pt x="0" y="0"/>
                </a:moveTo>
                <a:lnTo>
                  <a:pt x="7874003" y="0"/>
                </a:lnTo>
                <a:lnTo>
                  <a:pt x="7874003" y="771522"/>
                </a:lnTo>
                <a:lnTo>
                  <a:pt x="11430001" y="771522"/>
                </a:lnTo>
                <a:lnTo>
                  <a:pt x="11430001" y="6105523"/>
                </a:lnTo>
                <a:lnTo>
                  <a:pt x="7874003" y="6105523"/>
                </a:lnTo>
                <a:lnTo>
                  <a:pt x="5334002" y="6105523"/>
                </a:lnTo>
                <a:lnTo>
                  <a:pt x="0" y="6105523"/>
                </a:ln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5">
            <a:extLst>
              <a:ext uri="{FF2B5EF4-FFF2-40B4-BE49-F238E27FC236}">
                <a16:creationId xmlns:a16="http://schemas.microsoft.com/office/drawing/2014/main" id="{00406F9C-B330-46B3-A03C-15F85CD76061}"/>
              </a:ext>
            </a:extLst>
          </p:cNvPr>
          <p:cNvSpPr>
            <a:spLocks noGrp="1"/>
          </p:cNvSpPr>
          <p:nvPr>
            <p:ph type="title"/>
          </p:nvPr>
        </p:nvSpPr>
        <p:spPr>
          <a:xfrm>
            <a:off x="762000" y="3822282"/>
            <a:ext cx="5012266" cy="2273710"/>
          </a:xfrm>
        </p:spPr>
        <p:txBody>
          <a:bodyPr anchor="t"/>
          <a:lstStyle>
            <a:lvl1pPr>
              <a:defRPr sz="4200"/>
            </a:lvl1pPr>
          </a:lstStyle>
          <a:p>
            <a:r>
              <a:rPr lang="en-US"/>
              <a:t>Click to edit Master title style</a:t>
            </a:r>
            <a:endParaRPr lang="en-US" dirty="0"/>
          </a:p>
        </p:txBody>
      </p:sp>
      <p:sp>
        <p:nvSpPr>
          <p:cNvPr id="21" name="Picture Placeholder 20">
            <a:extLst>
              <a:ext uri="{FF2B5EF4-FFF2-40B4-BE49-F238E27FC236}">
                <a16:creationId xmlns:a16="http://schemas.microsoft.com/office/drawing/2014/main" id="{34FC9061-555D-4FE2-ABE9-07A195BC022E}"/>
              </a:ext>
            </a:extLst>
          </p:cNvPr>
          <p:cNvSpPr>
            <a:spLocks noGrp="1"/>
          </p:cNvSpPr>
          <p:nvPr>
            <p:ph type="pic" sz="quarter" idx="13"/>
          </p:nvPr>
        </p:nvSpPr>
        <p:spPr>
          <a:xfrm>
            <a:off x="758952" y="761988"/>
            <a:ext cx="3566160" cy="2660904"/>
          </a:xfrm>
          <a:solidFill>
            <a:schemeClr val="accent6"/>
          </a:solidFill>
        </p:spPr>
        <p:txBody>
          <a:bodyPr/>
          <a:lstStyle/>
          <a:p>
            <a:r>
              <a:rPr lang="en-US"/>
              <a:t>Click icon to add picture</a:t>
            </a:r>
          </a:p>
        </p:txBody>
      </p:sp>
      <p:sp>
        <p:nvSpPr>
          <p:cNvPr id="22" name="Picture Placeholder 20">
            <a:extLst>
              <a:ext uri="{FF2B5EF4-FFF2-40B4-BE49-F238E27FC236}">
                <a16:creationId xmlns:a16="http://schemas.microsoft.com/office/drawing/2014/main" id="{7C8788B5-2964-4199-A168-84BDEBE3E9A7}"/>
              </a:ext>
            </a:extLst>
          </p:cNvPr>
          <p:cNvSpPr>
            <a:spLocks noGrp="1"/>
          </p:cNvSpPr>
          <p:nvPr>
            <p:ph type="pic" sz="quarter" idx="14"/>
          </p:nvPr>
        </p:nvSpPr>
        <p:spPr>
          <a:xfrm>
            <a:off x="4294632" y="761980"/>
            <a:ext cx="3566160" cy="2660904"/>
          </a:xfrm>
          <a:solidFill>
            <a:schemeClr val="accent6"/>
          </a:solidFill>
        </p:spPr>
        <p:txBody>
          <a:bodyPr/>
          <a:lstStyle/>
          <a:p>
            <a:r>
              <a:rPr lang="en-US"/>
              <a:t>Click icon to add picture</a:t>
            </a:r>
          </a:p>
        </p:txBody>
      </p:sp>
      <p:sp>
        <p:nvSpPr>
          <p:cNvPr id="23" name="Picture Placeholder 20">
            <a:extLst>
              <a:ext uri="{FF2B5EF4-FFF2-40B4-BE49-F238E27FC236}">
                <a16:creationId xmlns:a16="http://schemas.microsoft.com/office/drawing/2014/main" id="{D4B5D4A5-C34C-4703-AFB6-DA982B6FF83B}"/>
              </a:ext>
            </a:extLst>
          </p:cNvPr>
          <p:cNvSpPr>
            <a:spLocks noGrp="1"/>
          </p:cNvSpPr>
          <p:nvPr>
            <p:ph type="pic" sz="quarter" idx="15"/>
          </p:nvPr>
        </p:nvSpPr>
        <p:spPr>
          <a:xfrm>
            <a:off x="7859598" y="761980"/>
            <a:ext cx="3566160" cy="2660904"/>
          </a:xfrm>
          <a:solidFill>
            <a:schemeClr val="accent6"/>
          </a:solidFill>
        </p:spPr>
        <p:txBody>
          <a:bodyPr/>
          <a:lstStyle/>
          <a:p>
            <a:r>
              <a:rPr lang="en-US"/>
              <a:t>Click icon to add picture</a:t>
            </a:r>
            <a:endParaRPr lang="en-US" dirty="0"/>
          </a:p>
        </p:txBody>
      </p:sp>
      <p:sp>
        <p:nvSpPr>
          <p:cNvPr id="19" name="Content Placeholder 1">
            <a:extLst>
              <a:ext uri="{FF2B5EF4-FFF2-40B4-BE49-F238E27FC236}">
                <a16:creationId xmlns:a16="http://schemas.microsoft.com/office/drawing/2014/main" id="{8CA9663F-19C9-4799-8B97-333815BF6A4F}"/>
              </a:ext>
            </a:extLst>
          </p:cNvPr>
          <p:cNvSpPr>
            <a:spLocks noGrp="1"/>
          </p:cNvSpPr>
          <p:nvPr>
            <p:ph idx="1"/>
          </p:nvPr>
        </p:nvSpPr>
        <p:spPr>
          <a:xfrm>
            <a:off x="6417734" y="3822282"/>
            <a:ext cx="4607484" cy="2273710"/>
          </a:xfrm>
        </p:spPr>
        <p:txBody>
          <a:bodyPr anchor="t">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1337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AC5ABB9-3EAC-446C-B128-CFDB09B2476A}"/>
              </a:ext>
              <a:ext uri="{C183D7F6-B498-43B3-948B-1728B52AA6E4}">
                <adec:decorative xmlns:adec="http://schemas.microsoft.com/office/drawing/2017/decorative" val="1"/>
              </a:ext>
            </a:extLst>
          </p:cNvPr>
          <p:cNvSpPr/>
          <p:nvPr userDrawn="1"/>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DED2D7-7BC9-473D-8241-8289B5821CF4}"/>
              </a:ext>
              <a:ext uri="{C183D7F6-B498-43B3-948B-1728B52AA6E4}">
                <adec:decorative xmlns:adec="http://schemas.microsoft.com/office/drawing/2017/decorative" val="1"/>
              </a:ext>
            </a:extLst>
          </p:cNvPr>
          <p:cNvSpPr/>
          <p:nvPr userDrawn="1"/>
        </p:nvSpPr>
        <p:spPr>
          <a:xfrm>
            <a:off x="0" y="0"/>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19C2616F-4436-4A60-BB08-54EC762C53BE}"/>
              </a:ext>
              <a:ext uri="{C183D7F6-B498-43B3-948B-1728B52AA6E4}">
                <adec:decorative xmlns:adec="http://schemas.microsoft.com/office/drawing/2017/decorative" val="1"/>
              </a:ext>
            </a:extLst>
          </p:cNvPr>
          <p:cNvSpPr/>
          <p:nvPr userDrawn="1"/>
        </p:nvSpPr>
        <p:spPr>
          <a:xfrm>
            <a:off x="0" y="762001"/>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D6F9523F-1BD5-4832-8B13-FA0BE3E6F732}"/>
              </a:ext>
            </a:extLst>
          </p:cNvPr>
          <p:cNvSpPr>
            <a:spLocks noGrp="1"/>
          </p:cNvSpPr>
          <p:nvPr>
            <p:ph type="title"/>
          </p:nvPr>
        </p:nvSpPr>
        <p:spPr>
          <a:xfrm>
            <a:off x="5431940" y="1517652"/>
            <a:ext cx="5998059" cy="1344613"/>
          </a:xfrm>
        </p:spPr>
        <p:txBody>
          <a:body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id="{FA83160D-9929-4C5C-B741-192DF7639B60}"/>
              </a:ext>
            </a:extLst>
          </p:cNvPr>
          <p:cNvSpPr>
            <a:spLocks noGrp="1"/>
          </p:cNvSpPr>
          <p:nvPr>
            <p:ph type="pic" sz="quarter" idx="13"/>
          </p:nvPr>
        </p:nvSpPr>
        <p:spPr>
          <a:xfrm>
            <a:off x="768293" y="1517652"/>
            <a:ext cx="1947672" cy="2295144"/>
          </a:xfrm>
          <a:solidFill>
            <a:schemeClr val="accent6"/>
          </a:solidFill>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D97EB8C6-CD91-4F0C-A719-5079DB8D325C}"/>
              </a:ext>
            </a:extLst>
          </p:cNvPr>
          <p:cNvSpPr>
            <a:spLocks noGrp="1"/>
          </p:cNvSpPr>
          <p:nvPr>
            <p:ph type="pic" sz="quarter" idx="14"/>
          </p:nvPr>
        </p:nvSpPr>
        <p:spPr>
          <a:xfrm>
            <a:off x="2715768" y="1517904"/>
            <a:ext cx="1947672" cy="2295144"/>
          </a:xfrm>
          <a:solidFill>
            <a:schemeClr val="accent6"/>
          </a:solidFill>
        </p:spPr>
        <p:txBody>
          <a:bodyPr/>
          <a:lstStyle/>
          <a:p>
            <a:r>
              <a:rPr lang="en-US"/>
              <a:t>Click icon to add picture</a:t>
            </a:r>
            <a:endParaRPr lang="en-US" dirty="0"/>
          </a:p>
        </p:txBody>
      </p:sp>
      <p:sp>
        <p:nvSpPr>
          <p:cNvPr id="20" name="Picture Placeholder 19">
            <a:extLst>
              <a:ext uri="{FF2B5EF4-FFF2-40B4-BE49-F238E27FC236}">
                <a16:creationId xmlns:a16="http://schemas.microsoft.com/office/drawing/2014/main" id="{A7347AC5-7F3A-4E62-AE18-744B6A756E4C}"/>
              </a:ext>
            </a:extLst>
          </p:cNvPr>
          <p:cNvSpPr>
            <a:spLocks noGrp="1"/>
          </p:cNvSpPr>
          <p:nvPr>
            <p:ph type="pic" sz="quarter" idx="15"/>
          </p:nvPr>
        </p:nvSpPr>
        <p:spPr>
          <a:xfrm>
            <a:off x="768096" y="3800858"/>
            <a:ext cx="3895344" cy="2295144"/>
          </a:xfrm>
          <a:solidFill>
            <a:schemeClr val="accent6"/>
          </a:solidFill>
        </p:spPr>
        <p:txBody>
          <a:bodyPr/>
          <a:lstStyle/>
          <a:p>
            <a:r>
              <a:rPr lang="en-US"/>
              <a:t>Click icon to add picture</a:t>
            </a:r>
          </a:p>
        </p:txBody>
      </p:sp>
      <p:sp>
        <p:nvSpPr>
          <p:cNvPr id="12" name="Content Placeholder 13">
            <a:extLst>
              <a:ext uri="{FF2B5EF4-FFF2-40B4-BE49-F238E27FC236}">
                <a16:creationId xmlns:a16="http://schemas.microsoft.com/office/drawing/2014/main" id="{CC904223-D55A-40A9-AA1D-5687C89BE8E3}"/>
              </a:ext>
            </a:extLst>
          </p:cNvPr>
          <p:cNvSpPr>
            <a:spLocks noGrp="1"/>
          </p:cNvSpPr>
          <p:nvPr>
            <p:ph idx="1"/>
          </p:nvPr>
        </p:nvSpPr>
        <p:spPr>
          <a:xfrm>
            <a:off x="5431940" y="2970215"/>
            <a:ext cx="5998059" cy="3125787"/>
          </a:xfrm>
        </p:spPr>
        <p:txBody>
          <a:bodyP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40897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A1CC7-4419-4A64-9DC9-AE157407AFB8}"/>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2F8EC6-DD66-475C-B129-22B374F49A70}"/>
              </a:ext>
              <a:ext uri="{C183D7F6-B498-43B3-948B-1728B52AA6E4}">
                <adec:decorative xmlns:adec="http://schemas.microsoft.com/office/drawing/2017/decorative" val="1"/>
              </a:ext>
            </a:extLst>
          </p:cNvPr>
          <p:cNvSpPr/>
          <p:nvPr userDrawn="1"/>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86FA963F-8B94-469B-B1A5-890D9134FB50}"/>
              </a:ext>
              <a:ext uri="{C183D7F6-B498-43B3-948B-1728B52AA6E4}">
                <adec:decorative xmlns:adec="http://schemas.microsoft.com/office/drawing/2017/decorative" val="1"/>
              </a:ext>
            </a:extLst>
          </p:cNvPr>
          <p:cNvSpPr/>
          <p:nvPr userDrawn="1"/>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5">
            <a:extLst>
              <a:ext uri="{FF2B5EF4-FFF2-40B4-BE49-F238E27FC236}">
                <a16:creationId xmlns:a16="http://schemas.microsoft.com/office/drawing/2014/main" id="{4CD44A43-6E39-4FE6-87BB-C65CE8FC6B1A}"/>
              </a:ext>
            </a:extLst>
          </p:cNvPr>
          <p:cNvSpPr>
            <a:spLocks noGrp="1"/>
          </p:cNvSpPr>
          <p:nvPr>
            <p:ph type="title"/>
          </p:nvPr>
        </p:nvSpPr>
        <p:spPr>
          <a:xfrm>
            <a:off x="6096000" y="1517650"/>
            <a:ext cx="4565650" cy="1344613"/>
          </a:xfrm>
        </p:spPr>
        <p:txBody>
          <a:bodyPr>
            <a:normAutofit/>
          </a:bodyPr>
          <a:lstStyle/>
          <a:p>
            <a:r>
              <a:rPr lang="en-US"/>
              <a:t>Click to edit Master title style</a:t>
            </a:r>
            <a:endParaRPr lang="en-US" dirty="0"/>
          </a:p>
        </p:txBody>
      </p:sp>
      <p:sp>
        <p:nvSpPr>
          <p:cNvPr id="18" name="Picture Placeholder 17">
            <a:extLst>
              <a:ext uri="{FF2B5EF4-FFF2-40B4-BE49-F238E27FC236}">
                <a16:creationId xmlns:a16="http://schemas.microsoft.com/office/drawing/2014/main" id="{5229EB0D-B986-4E26-BDF3-305AE3233EB7}"/>
              </a:ext>
            </a:extLst>
          </p:cNvPr>
          <p:cNvSpPr>
            <a:spLocks noGrp="1"/>
          </p:cNvSpPr>
          <p:nvPr>
            <p:ph type="pic" sz="quarter" idx="13"/>
          </p:nvPr>
        </p:nvSpPr>
        <p:spPr>
          <a:xfrm>
            <a:off x="758952" y="883487"/>
            <a:ext cx="4562856" cy="2441448"/>
          </a:xfrm>
          <a:solidFill>
            <a:schemeClr val="accent6"/>
          </a:solidFill>
        </p:spPr>
        <p:txBody>
          <a:bodyPr/>
          <a:lstStyle/>
          <a:p>
            <a:r>
              <a:rPr lang="en-US"/>
              <a:t>Click icon to add picture</a:t>
            </a:r>
          </a:p>
        </p:txBody>
      </p:sp>
      <p:sp>
        <p:nvSpPr>
          <p:cNvPr id="19" name="Picture Placeholder 17">
            <a:extLst>
              <a:ext uri="{FF2B5EF4-FFF2-40B4-BE49-F238E27FC236}">
                <a16:creationId xmlns:a16="http://schemas.microsoft.com/office/drawing/2014/main" id="{37E21EC2-9A85-4522-B6AD-3FF227CACDD7}"/>
              </a:ext>
            </a:extLst>
          </p:cNvPr>
          <p:cNvSpPr>
            <a:spLocks noGrp="1"/>
          </p:cNvSpPr>
          <p:nvPr>
            <p:ph type="pic" sz="quarter" idx="14"/>
          </p:nvPr>
        </p:nvSpPr>
        <p:spPr>
          <a:xfrm>
            <a:off x="758952" y="3593592"/>
            <a:ext cx="4562856" cy="2441448"/>
          </a:xfrm>
          <a:solidFill>
            <a:schemeClr val="accent6"/>
          </a:solidFill>
        </p:spPr>
        <p:txBody>
          <a:bodyPr/>
          <a:lstStyle/>
          <a:p>
            <a:r>
              <a:rPr lang="en-US"/>
              <a:t>Click icon to add picture</a:t>
            </a:r>
          </a:p>
        </p:txBody>
      </p:sp>
      <p:sp>
        <p:nvSpPr>
          <p:cNvPr id="16" name="Content Placeholder 1">
            <a:extLst>
              <a:ext uri="{FF2B5EF4-FFF2-40B4-BE49-F238E27FC236}">
                <a16:creationId xmlns:a16="http://schemas.microsoft.com/office/drawing/2014/main" id="{9F9D0834-E38A-4C71-95D5-A8A2B973AC09}"/>
              </a:ext>
            </a:extLst>
          </p:cNvPr>
          <p:cNvSpPr>
            <a:spLocks noGrp="1"/>
          </p:cNvSpPr>
          <p:nvPr>
            <p:ph idx="1"/>
          </p:nvPr>
        </p:nvSpPr>
        <p:spPr>
          <a:xfrm>
            <a:off x="6095998" y="2970213"/>
            <a:ext cx="4565651" cy="3125787"/>
          </a:xfrm>
        </p:spPr>
        <p:txBody>
          <a:bodyP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9883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val="1"/>
              </a:ext>
            </a:extLst>
          </p:cNvPr>
          <p:cNvSpPr/>
          <p:nvPr userDrawn="1"/>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746760" y="756284"/>
            <a:ext cx="10698480" cy="5349240"/>
          </a:xfrm>
          <a:solidFill>
            <a:schemeClr val="accent6"/>
          </a:solidFill>
        </p:spPr>
        <p:txBody>
          <a:bodyPr/>
          <a:lstStyle/>
          <a:p>
            <a:r>
              <a:rPr lang="en-US"/>
              <a:t>Click icon to add picture</a:t>
            </a:r>
            <a:endParaRPr lang="en-US" dirty="0"/>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7333488" y="1517904"/>
            <a:ext cx="3749040" cy="2796945"/>
          </a:xfrm>
        </p:spPr>
        <p:txBody>
          <a:bodyPr anchor="ctr">
            <a:normAutofit/>
          </a:bodyPr>
          <a:lstStyle>
            <a:lvl1pPr>
              <a:defRPr sz="6000"/>
            </a:lvl1pPr>
          </a:lstStyle>
          <a:p>
            <a:pPr algn="l"/>
            <a:r>
              <a:rPr lang="en-US"/>
              <a:t>Click to edit Master title style</a:t>
            </a:r>
            <a:endParaRPr lang="en-US" dirty="0"/>
          </a:p>
        </p:txBody>
      </p:sp>
      <p:sp>
        <p:nvSpPr>
          <p:cNvPr id="16" name="Subtitle 17">
            <a:extLst>
              <a:ext uri="{FF2B5EF4-FFF2-40B4-BE49-F238E27FC236}">
                <a16:creationId xmlns:a16="http://schemas.microsoft.com/office/drawing/2014/main" id="{81E38157-454C-44D5-8D2B-A220A53D780E}"/>
              </a:ext>
            </a:extLst>
          </p:cNvPr>
          <p:cNvSpPr>
            <a:spLocks noGrp="1"/>
          </p:cNvSpPr>
          <p:nvPr>
            <p:ph type="subTitle" idx="1"/>
          </p:nvPr>
        </p:nvSpPr>
        <p:spPr>
          <a:xfrm>
            <a:off x="7333488" y="4479368"/>
            <a:ext cx="3666744" cy="1616631"/>
          </a:xfrm>
        </p:spPr>
        <p:txBody>
          <a:bodyPr/>
          <a:lstStyle>
            <a:lvl1pPr marL="0" indent="0">
              <a:buNone/>
              <a:defRPr/>
            </a:lvl1pPr>
          </a:lstStyle>
          <a:p>
            <a:pPr algn="l"/>
            <a:r>
              <a:rPr lang="en-US"/>
              <a:t>Click to edit Master subtitle style</a:t>
            </a:r>
            <a:endParaRPr lang="en-US" dirty="0"/>
          </a:p>
        </p:txBody>
      </p:sp>
    </p:spTree>
    <p:extLst>
      <p:ext uri="{BB962C8B-B14F-4D97-AF65-F5344CB8AC3E}">
        <p14:creationId xmlns:p14="http://schemas.microsoft.com/office/powerpoint/2010/main" val="173054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r>
              <a:rPr lang="en-US"/>
              <a:t>3/1/20XX</a:t>
            </a:r>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5251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EDA639-2F5C-4255-BE42-C41A5ABBC24D}"/>
              </a:ext>
              <a:ext uri="{C183D7F6-B498-43B3-948B-1728B52AA6E4}">
                <adec:decorative xmlns:adec="http://schemas.microsoft.com/office/drawing/2017/decorative" val="1"/>
              </a:ext>
            </a:extLst>
          </p:cNvPr>
          <p:cNvSpPr/>
          <p:nvPr userDrawn="1"/>
        </p:nvSpPr>
        <p:spPr>
          <a:xfrm>
            <a:off x="0" y="0"/>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6" name="Rectangle 5">
            <a:extLst>
              <a:ext uri="{FF2B5EF4-FFF2-40B4-BE49-F238E27FC236}">
                <a16:creationId xmlns:a16="http://schemas.microsoft.com/office/drawing/2014/main" id="{E96D6DC8-1218-45DD-BCD3-DF21DFA5B10A}"/>
              </a:ext>
              <a:ext uri="{C183D7F6-B498-43B3-948B-1728B52AA6E4}">
                <adec:decorative xmlns:adec="http://schemas.microsoft.com/office/drawing/2017/decorative" val="1"/>
              </a:ext>
            </a:extLst>
          </p:cNvPr>
          <p:cNvSpPr/>
          <p:nvPr userDrawn="1"/>
        </p:nvSpPr>
        <p:spPr>
          <a:xfrm>
            <a:off x="762000" y="766762"/>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A58F504-65F1-4BFD-A987-54F78AD52D41}"/>
              </a:ext>
            </a:extLst>
          </p:cNvPr>
          <p:cNvSpPr>
            <a:spLocks noGrp="1"/>
          </p:cNvSpPr>
          <p:nvPr>
            <p:ph type="pic" sz="quarter" idx="13"/>
          </p:nvPr>
        </p:nvSpPr>
        <p:spPr>
          <a:xfrm>
            <a:off x="758952" y="749808"/>
            <a:ext cx="10744200" cy="5394960"/>
          </a:xfrm>
          <a:solidFill>
            <a:schemeClr val="accent6"/>
          </a:solidFill>
        </p:spPr>
        <p:txBody>
          <a:bodyPr/>
          <a:lstStyle/>
          <a:p>
            <a:r>
              <a:rPr lang="en-US"/>
              <a:t>Click icon to add picture</a:t>
            </a:r>
            <a:endParaRPr lang="en-US" dirty="0"/>
          </a:p>
        </p:txBody>
      </p:sp>
      <p:sp>
        <p:nvSpPr>
          <p:cNvPr id="13" name="Title 16">
            <a:extLst>
              <a:ext uri="{FF2B5EF4-FFF2-40B4-BE49-F238E27FC236}">
                <a16:creationId xmlns:a16="http://schemas.microsoft.com/office/drawing/2014/main" id="{0B9261BF-90C7-41A0-8711-97168C7479D9}"/>
              </a:ext>
            </a:extLst>
          </p:cNvPr>
          <p:cNvSpPr>
            <a:spLocks noGrp="1"/>
          </p:cNvSpPr>
          <p:nvPr>
            <p:ph type="ctrTitle"/>
          </p:nvPr>
        </p:nvSpPr>
        <p:spPr>
          <a:xfrm>
            <a:off x="6611112" y="1517904"/>
            <a:ext cx="4480560" cy="2796945"/>
          </a:xfrm>
        </p:spPr>
        <p:txBody>
          <a:bodyPr anchor="ctr">
            <a:normAutofit/>
          </a:bodyPr>
          <a:lstStyle>
            <a:lvl1pPr>
              <a:defRPr sz="4400"/>
            </a:lvl1pPr>
          </a:lstStyle>
          <a:p>
            <a:pPr algn="l"/>
            <a:r>
              <a:rPr lang="en-US"/>
              <a:t>Click to edit Master title style</a:t>
            </a:r>
            <a:endParaRPr lang="en-US" dirty="0"/>
          </a:p>
        </p:txBody>
      </p:sp>
      <p:sp>
        <p:nvSpPr>
          <p:cNvPr id="14" name="Subtitle 17">
            <a:extLst>
              <a:ext uri="{FF2B5EF4-FFF2-40B4-BE49-F238E27FC236}">
                <a16:creationId xmlns:a16="http://schemas.microsoft.com/office/drawing/2014/main" id="{305C0D07-994F-4143-B88E-32EED69E7F65}"/>
              </a:ext>
            </a:extLst>
          </p:cNvPr>
          <p:cNvSpPr>
            <a:spLocks noGrp="1"/>
          </p:cNvSpPr>
          <p:nvPr>
            <p:ph type="subTitle" idx="1"/>
          </p:nvPr>
        </p:nvSpPr>
        <p:spPr>
          <a:xfrm>
            <a:off x="6611112" y="4425696"/>
            <a:ext cx="4059936" cy="1189912"/>
          </a:xfrm>
        </p:spPr>
        <p:txBody>
          <a:bodyPr/>
          <a:lstStyle>
            <a:lvl1pPr marL="0" indent="0">
              <a:buNone/>
              <a:defRPr/>
            </a:lvl1pPr>
          </a:lstStyle>
          <a:p>
            <a:pPr algn="l"/>
            <a:r>
              <a:rPr lang="en-US"/>
              <a:t>Click to edit Master subtitle style</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lvl1pPr>
              <a:defRPr>
                <a:solidFill>
                  <a:schemeClr val="bg1"/>
                </a:solidFill>
              </a:defRPr>
            </a:lvl1p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lvl1pPr>
              <a:defRPr>
                <a:solidFill>
                  <a:schemeClr val="bg1"/>
                </a:solidFill>
              </a:defRPr>
            </a:lvl1pPr>
          </a:lstStyle>
          <a:p>
            <a:fld id="{CB1E4CB7-CB13-4810-BF18-BE31AFC64F93}" type="slidenum">
              <a:rPr lang="en-US" smtClean="0"/>
              <a:pPr/>
              <a:t>‹#›</a:t>
            </a:fld>
            <a:endParaRPr lang="en-US"/>
          </a:p>
        </p:txBody>
      </p:sp>
    </p:spTree>
    <p:extLst>
      <p:ext uri="{BB962C8B-B14F-4D97-AF65-F5344CB8AC3E}">
        <p14:creationId xmlns:p14="http://schemas.microsoft.com/office/powerpoint/2010/main" val="282252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29" name="Picture Placeholder 28">
            <a:extLst>
              <a:ext uri="{FF2B5EF4-FFF2-40B4-BE49-F238E27FC236}">
                <a16:creationId xmlns:a16="http://schemas.microsoft.com/office/drawing/2014/main" id="{26E6BD11-82A7-4729-AD05-B0676F9B1F5F}"/>
              </a:ext>
            </a:extLst>
          </p:cNvPr>
          <p:cNvSpPr>
            <a:spLocks noGrp="1"/>
          </p:cNvSpPr>
          <p:nvPr>
            <p:ph type="pic" sz="quarter" idx="21"/>
          </p:nvPr>
        </p:nvSpPr>
        <p:spPr>
          <a:xfrm>
            <a:off x="1504950" y="2861595"/>
            <a:ext cx="1828800" cy="1993392"/>
          </a:xfrm>
          <a:solidFill>
            <a:schemeClr val="accent6"/>
          </a:solidFill>
        </p:spPr>
        <p:txBody>
          <a:bodyPr/>
          <a:lstStyle/>
          <a:p>
            <a:r>
              <a:rPr lang="en-US"/>
              <a:t>Click icon to add picture</a:t>
            </a:r>
          </a:p>
        </p:txBody>
      </p:sp>
      <p:sp>
        <p:nvSpPr>
          <p:cNvPr id="19" name="Text Placeholder 18">
            <a:extLst>
              <a:ext uri="{FF2B5EF4-FFF2-40B4-BE49-F238E27FC236}">
                <a16:creationId xmlns:a16="http://schemas.microsoft.com/office/drawing/2014/main" id="{6E08135B-D6D5-401C-B151-CDCB20550F16}"/>
              </a:ext>
            </a:extLst>
          </p:cNvPr>
          <p:cNvSpPr>
            <a:spLocks noGrp="1"/>
          </p:cNvSpPr>
          <p:nvPr>
            <p:ph type="body" sz="quarter" idx="13" hasCustomPrompt="1"/>
          </p:nvPr>
        </p:nvSpPr>
        <p:spPr>
          <a:xfrm>
            <a:off x="1508760" y="4855464"/>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1" name="Text Placeholder 20">
            <a:extLst>
              <a:ext uri="{FF2B5EF4-FFF2-40B4-BE49-F238E27FC236}">
                <a16:creationId xmlns:a16="http://schemas.microsoft.com/office/drawing/2014/main" id="{FA587696-63FF-4232-8879-488DFE1C31EA}"/>
              </a:ext>
            </a:extLst>
          </p:cNvPr>
          <p:cNvSpPr>
            <a:spLocks noGrp="1"/>
          </p:cNvSpPr>
          <p:nvPr>
            <p:ph type="body" sz="quarter" idx="14" hasCustomPrompt="1"/>
          </p:nvPr>
        </p:nvSpPr>
        <p:spPr>
          <a:xfrm>
            <a:off x="1504950" y="5468112"/>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0" name="Picture Placeholder 28">
            <a:extLst>
              <a:ext uri="{FF2B5EF4-FFF2-40B4-BE49-F238E27FC236}">
                <a16:creationId xmlns:a16="http://schemas.microsoft.com/office/drawing/2014/main" id="{96507A97-E180-468F-B641-141DBA738642}"/>
              </a:ext>
            </a:extLst>
          </p:cNvPr>
          <p:cNvSpPr>
            <a:spLocks noGrp="1"/>
          </p:cNvSpPr>
          <p:nvPr>
            <p:ph type="pic" sz="quarter" idx="22"/>
          </p:nvPr>
        </p:nvSpPr>
        <p:spPr>
          <a:xfrm>
            <a:off x="3953511" y="2861595"/>
            <a:ext cx="1828800" cy="1993392"/>
          </a:xfrm>
          <a:solidFill>
            <a:schemeClr val="accent6"/>
          </a:solidFill>
        </p:spPr>
        <p:txBody>
          <a:bodyPr/>
          <a:lstStyle/>
          <a:p>
            <a:r>
              <a:rPr lang="en-US"/>
              <a:t>Click icon to add picture</a:t>
            </a:r>
          </a:p>
        </p:txBody>
      </p:sp>
      <p:sp>
        <p:nvSpPr>
          <p:cNvPr id="22" name="Text Placeholder 18">
            <a:extLst>
              <a:ext uri="{FF2B5EF4-FFF2-40B4-BE49-F238E27FC236}">
                <a16:creationId xmlns:a16="http://schemas.microsoft.com/office/drawing/2014/main" id="{49BB8F01-AE51-4455-BE0F-8972415A0C06}"/>
              </a:ext>
            </a:extLst>
          </p:cNvPr>
          <p:cNvSpPr>
            <a:spLocks noGrp="1"/>
          </p:cNvSpPr>
          <p:nvPr>
            <p:ph type="body" sz="quarter" idx="15" hasCustomPrompt="1"/>
          </p:nvPr>
        </p:nvSpPr>
        <p:spPr>
          <a:xfrm>
            <a:off x="3942757" y="4854889"/>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3" name="Text Placeholder 20">
            <a:extLst>
              <a:ext uri="{FF2B5EF4-FFF2-40B4-BE49-F238E27FC236}">
                <a16:creationId xmlns:a16="http://schemas.microsoft.com/office/drawing/2014/main" id="{759D2442-D209-4F87-9F2C-19D73A2412D4}"/>
              </a:ext>
            </a:extLst>
          </p:cNvPr>
          <p:cNvSpPr>
            <a:spLocks noGrp="1"/>
          </p:cNvSpPr>
          <p:nvPr>
            <p:ph type="body" sz="quarter" idx="16" hasCustomPrompt="1"/>
          </p:nvPr>
        </p:nvSpPr>
        <p:spPr>
          <a:xfrm>
            <a:off x="3942757" y="5462491"/>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1" name="Picture Placeholder 28">
            <a:extLst>
              <a:ext uri="{FF2B5EF4-FFF2-40B4-BE49-F238E27FC236}">
                <a16:creationId xmlns:a16="http://schemas.microsoft.com/office/drawing/2014/main" id="{A850442C-9915-406C-83D9-8EBE8AD3C243}"/>
              </a:ext>
            </a:extLst>
          </p:cNvPr>
          <p:cNvSpPr>
            <a:spLocks noGrp="1"/>
          </p:cNvSpPr>
          <p:nvPr>
            <p:ph type="pic" sz="quarter" idx="23"/>
          </p:nvPr>
        </p:nvSpPr>
        <p:spPr>
          <a:xfrm>
            <a:off x="6391656" y="2861595"/>
            <a:ext cx="1828800" cy="1993392"/>
          </a:xfrm>
          <a:solidFill>
            <a:schemeClr val="accent6"/>
          </a:solidFill>
        </p:spPr>
        <p:txBody>
          <a:bodyPr/>
          <a:lstStyle/>
          <a:p>
            <a:r>
              <a:rPr lang="en-US"/>
              <a:t>Click icon to add picture</a:t>
            </a:r>
          </a:p>
        </p:txBody>
      </p:sp>
      <p:sp>
        <p:nvSpPr>
          <p:cNvPr id="24" name="Text Placeholder 18">
            <a:extLst>
              <a:ext uri="{FF2B5EF4-FFF2-40B4-BE49-F238E27FC236}">
                <a16:creationId xmlns:a16="http://schemas.microsoft.com/office/drawing/2014/main" id="{A596F3D1-5D97-4111-B3D6-FE37290A6B3D}"/>
              </a:ext>
            </a:extLst>
          </p:cNvPr>
          <p:cNvSpPr>
            <a:spLocks noGrp="1"/>
          </p:cNvSpPr>
          <p:nvPr>
            <p:ph type="body" sz="quarter" idx="17" hasCustomPrompt="1"/>
          </p:nvPr>
        </p:nvSpPr>
        <p:spPr>
          <a:xfrm>
            <a:off x="6391656" y="4855464"/>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5" name="Text Placeholder 20">
            <a:extLst>
              <a:ext uri="{FF2B5EF4-FFF2-40B4-BE49-F238E27FC236}">
                <a16:creationId xmlns:a16="http://schemas.microsoft.com/office/drawing/2014/main" id="{2D25C272-C21E-4078-818F-B12E10F1827C}"/>
              </a:ext>
            </a:extLst>
          </p:cNvPr>
          <p:cNvSpPr>
            <a:spLocks noGrp="1"/>
          </p:cNvSpPr>
          <p:nvPr>
            <p:ph type="body" sz="quarter" idx="18" hasCustomPrompt="1"/>
          </p:nvPr>
        </p:nvSpPr>
        <p:spPr>
          <a:xfrm>
            <a:off x="6391656" y="5468112"/>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2" name="Picture Placeholder 28">
            <a:extLst>
              <a:ext uri="{FF2B5EF4-FFF2-40B4-BE49-F238E27FC236}">
                <a16:creationId xmlns:a16="http://schemas.microsoft.com/office/drawing/2014/main" id="{05393806-4E48-45A2-8BD7-0BA36566F3CC}"/>
              </a:ext>
            </a:extLst>
          </p:cNvPr>
          <p:cNvSpPr>
            <a:spLocks noGrp="1"/>
          </p:cNvSpPr>
          <p:nvPr>
            <p:ph type="pic" sz="quarter" idx="24"/>
          </p:nvPr>
        </p:nvSpPr>
        <p:spPr>
          <a:xfrm>
            <a:off x="8833104" y="2862072"/>
            <a:ext cx="1828800" cy="1993392"/>
          </a:xfrm>
          <a:solidFill>
            <a:schemeClr val="accent6"/>
          </a:solidFill>
        </p:spPr>
        <p:txBody>
          <a:bodyPr/>
          <a:lstStyle/>
          <a:p>
            <a:r>
              <a:rPr lang="en-US"/>
              <a:t>Click icon to add picture</a:t>
            </a:r>
          </a:p>
        </p:txBody>
      </p:sp>
      <p:sp>
        <p:nvSpPr>
          <p:cNvPr id="26" name="Text Placeholder 18">
            <a:extLst>
              <a:ext uri="{FF2B5EF4-FFF2-40B4-BE49-F238E27FC236}">
                <a16:creationId xmlns:a16="http://schemas.microsoft.com/office/drawing/2014/main" id="{DD19656C-C87E-4938-A66D-D6836DBC653A}"/>
              </a:ext>
            </a:extLst>
          </p:cNvPr>
          <p:cNvSpPr>
            <a:spLocks noGrp="1"/>
          </p:cNvSpPr>
          <p:nvPr>
            <p:ph type="body" sz="quarter" idx="19" hasCustomPrompt="1"/>
          </p:nvPr>
        </p:nvSpPr>
        <p:spPr>
          <a:xfrm>
            <a:off x="8825653" y="4855651"/>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7" name="Text Placeholder 20">
            <a:extLst>
              <a:ext uri="{FF2B5EF4-FFF2-40B4-BE49-F238E27FC236}">
                <a16:creationId xmlns:a16="http://schemas.microsoft.com/office/drawing/2014/main" id="{DF55E1E1-7FB8-465C-B720-E39D43FFECC8}"/>
              </a:ext>
            </a:extLst>
          </p:cNvPr>
          <p:cNvSpPr>
            <a:spLocks noGrp="1"/>
          </p:cNvSpPr>
          <p:nvPr>
            <p:ph type="body" sz="quarter" idx="20" hasCustomPrompt="1"/>
          </p:nvPr>
        </p:nvSpPr>
        <p:spPr>
          <a:xfrm>
            <a:off x="8825653" y="5468299"/>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r>
              <a:rPr lang="en-US"/>
              <a:t>3/1/20XX</a:t>
            </a: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98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B0FFFD15-4D1A-45CA-9374-373A700D366B}"/>
              </a:ext>
            </a:extLst>
          </p:cNvPr>
          <p:cNvSpPr>
            <a:spLocks noGrp="1"/>
          </p:cNvSpPr>
          <p:nvPr>
            <p:ph sz="quarter" idx="13"/>
          </p:nvPr>
        </p:nvSpPr>
        <p:spPr>
          <a:xfrm>
            <a:off x="838200" y="2181225"/>
            <a:ext cx="10515600" cy="3876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r>
              <a:rPr lang="en-US"/>
              <a:t>3/1/20XX</a:t>
            </a: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1837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column (comparison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9144000" cy="78714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69671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397337"/>
            <a:ext cx="4334256" cy="244964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69671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397337"/>
            <a:ext cx="4334256" cy="244964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028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r>
              <a:rPr lang="en-US"/>
              <a:t>3/1/20XX</a:t>
            </a:r>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r>
              <a:rPr lang="en-US" sz="1000"/>
              <a:t>Sample footer text</a:t>
            </a:r>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9044188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5" r:id="rId3"/>
    <p:sldLayoutId id="2147483663" r:id="rId4"/>
    <p:sldLayoutId id="2147483650" r:id="rId5"/>
    <p:sldLayoutId id="2147483664" r:id="rId6"/>
    <p:sldLayoutId id="2147483669" r:id="rId7"/>
    <p:sldLayoutId id="2147483654" r:id="rId8"/>
    <p:sldLayoutId id="2147483653" r:id="rId9"/>
    <p:sldLayoutId id="2147483670" r:id="rId10"/>
    <p:sldLayoutId id="2147483662" r:id="rId11"/>
    <p:sldLayoutId id="2147483666" r:id="rId12"/>
  </p:sldLayoutIdLst>
  <p:hf hdr="0"/>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bariatricfoodcoach.com/ref/6/" TargetMode="External"/><Relationship Id="rId2" Type="http://schemas.openxmlformats.org/officeDocument/2006/relationships/hyperlink" Target="https://www.bariatricfoodcoach.com/"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hyperlink" Target="http://www.cassandragolden.com/" TargetMode="External"/><Relationship Id="rId5" Type="http://schemas.openxmlformats.org/officeDocument/2006/relationships/hyperlink" Target="mailto:NutritionNibbles@gmail.com" TargetMode="Externa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762000" y="839336"/>
            <a:ext cx="4123899" cy="3475513"/>
          </a:xfrm>
        </p:spPr>
        <p:txBody>
          <a:bodyPr anchor="ctr">
            <a:normAutofit/>
          </a:bodyPr>
          <a:lstStyle/>
          <a:p>
            <a:r>
              <a:rPr lang="en-US" dirty="0"/>
              <a:t>The </a:t>
            </a:r>
            <a:br>
              <a:rPr lang="en-US" dirty="0"/>
            </a:br>
            <a:r>
              <a:rPr lang="en-US" dirty="0"/>
              <a:t>Hunger Games </a:t>
            </a:r>
          </a:p>
        </p:txBody>
      </p:sp>
      <p:sp>
        <p:nvSpPr>
          <p:cNvPr id="20" name="Subtitle 19">
            <a:extLst>
              <a:ext uri="{FF2B5EF4-FFF2-40B4-BE49-F238E27FC236}">
                <a16:creationId xmlns:a16="http://schemas.microsoft.com/office/drawing/2014/main" id="{35E6FB68-BA70-4F6F-9874-1F349422D895}"/>
              </a:ext>
            </a:extLst>
          </p:cNvPr>
          <p:cNvSpPr>
            <a:spLocks noGrp="1"/>
          </p:cNvSpPr>
          <p:nvPr>
            <p:ph type="subTitle" idx="1"/>
          </p:nvPr>
        </p:nvSpPr>
        <p:spPr>
          <a:xfrm>
            <a:off x="762000" y="4570807"/>
            <a:ext cx="4123899" cy="1524000"/>
          </a:xfrm>
        </p:spPr>
        <p:txBody>
          <a:bodyPr/>
          <a:lstStyle/>
          <a:p>
            <a:r>
              <a:rPr lang="en-US" dirty="0"/>
              <a:t>Cassandra Golden Sampson MS, RD, LDN </a:t>
            </a:r>
          </a:p>
          <a:p>
            <a:r>
              <a:rPr lang="en-US" dirty="0"/>
              <a:t>Registered Dietitian </a:t>
            </a:r>
          </a:p>
        </p:txBody>
      </p:sp>
      <p:pic>
        <p:nvPicPr>
          <p:cNvPr id="10" name="Picture Placeholder 9" descr="Image of a yellow smoothie with some fruit in the background.&#10;">
            <a:extLst>
              <a:ext uri="{FF2B5EF4-FFF2-40B4-BE49-F238E27FC236}">
                <a16:creationId xmlns:a16="http://schemas.microsoft.com/office/drawing/2014/main" id="{EAC24423-E635-494B-9CD9-DF28FD91BE7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5330952" y="754711"/>
            <a:ext cx="6099048" cy="5340096"/>
          </a:xfrm>
        </p:spPr>
      </p:pic>
    </p:spTree>
    <p:extLst>
      <p:ext uri="{BB962C8B-B14F-4D97-AF65-F5344CB8AC3E}">
        <p14:creationId xmlns:p14="http://schemas.microsoft.com/office/powerpoint/2010/main" val="90140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D641-5445-4CDB-BF23-DE481B54BE70}"/>
              </a:ext>
            </a:extLst>
          </p:cNvPr>
          <p:cNvSpPr>
            <a:spLocks noGrp="1"/>
          </p:cNvSpPr>
          <p:nvPr>
            <p:ph type="title"/>
          </p:nvPr>
        </p:nvSpPr>
        <p:spPr>
          <a:xfrm>
            <a:off x="2706624" y="739526"/>
            <a:ext cx="6914454" cy="1345115"/>
          </a:xfrm>
        </p:spPr>
        <p:txBody>
          <a:bodyPr/>
          <a:lstStyle/>
          <a:p>
            <a:r>
              <a:rPr lang="en-US" dirty="0"/>
              <a:t>Summary: Gastric Bypass</a:t>
            </a:r>
          </a:p>
        </p:txBody>
      </p:sp>
      <p:pic>
        <p:nvPicPr>
          <p:cNvPr id="9" name="Picture Placeholder 8" descr="2 boba drinks">
            <a:extLst>
              <a:ext uri="{FF2B5EF4-FFF2-40B4-BE49-F238E27FC236}">
                <a16:creationId xmlns:a16="http://schemas.microsoft.com/office/drawing/2014/main" id="{9597FE60-D33F-4396-96D4-A39211C7BEB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58952" y="758952"/>
            <a:ext cx="1947672" cy="2670048"/>
          </a:xfrm>
        </p:spPr>
      </p:pic>
      <p:pic>
        <p:nvPicPr>
          <p:cNvPr id="13" name="Picture Placeholder 12" descr="Image of a bunch of oranges">
            <a:extLst>
              <a:ext uri="{FF2B5EF4-FFF2-40B4-BE49-F238E27FC236}">
                <a16:creationId xmlns:a16="http://schemas.microsoft.com/office/drawing/2014/main" id="{BAF054B5-6ECC-4B09-AF24-E197E92B666B}"/>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758952" y="3424237"/>
            <a:ext cx="1947672" cy="2679192"/>
          </a:xfrm>
        </p:spPr>
      </p:pic>
      <p:sp>
        <p:nvSpPr>
          <p:cNvPr id="3" name="Content Placeholder 2">
            <a:extLst>
              <a:ext uri="{FF2B5EF4-FFF2-40B4-BE49-F238E27FC236}">
                <a16:creationId xmlns:a16="http://schemas.microsoft.com/office/drawing/2014/main" id="{E0C06BF1-24A8-4CC3-B36E-FCFA069BEC3F}"/>
              </a:ext>
            </a:extLst>
          </p:cNvPr>
          <p:cNvSpPr>
            <a:spLocks noGrp="1"/>
          </p:cNvSpPr>
          <p:nvPr>
            <p:ph idx="1"/>
          </p:nvPr>
        </p:nvSpPr>
        <p:spPr>
          <a:xfrm>
            <a:off x="2706624" y="1635006"/>
            <a:ext cx="8723375" cy="3718871"/>
          </a:xfrm>
        </p:spPr>
        <p:txBody>
          <a:bodyPr>
            <a:noAutofit/>
          </a:bodyPr>
          <a:lstStyle/>
          <a:p>
            <a:pPr marL="342900" indent="-342900">
              <a:lnSpc>
                <a:spcPct val="105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Two main mechanisms for weight loss are portion restriction and malabsorption of calories. </a:t>
            </a:r>
          </a:p>
          <a:p>
            <a:pPr marL="342900" indent="-342900">
              <a:lnSpc>
                <a:spcPct val="105000"/>
              </a:lnSpc>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05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Bypass is often marketed that you cannot eat as much, and you do not absorb as much.</a:t>
            </a:r>
          </a:p>
          <a:p>
            <a:pPr marL="342900" indent="-342900">
              <a:lnSpc>
                <a:spcPct val="105000"/>
              </a:lnSpc>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05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*Dumping syndrome is more common so those with a strong sweet tooth might be encouraged against having the Bypass. </a:t>
            </a:r>
          </a:p>
          <a:p>
            <a:endParaRPr lang="en-US" dirty="0"/>
          </a:p>
        </p:txBody>
      </p:sp>
      <p:sp>
        <p:nvSpPr>
          <p:cNvPr id="18" name="Slide Number Placeholder 17">
            <a:extLst>
              <a:ext uri="{FF2B5EF4-FFF2-40B4-BE49-F238E27FC236}">
                <a16:creationId xmlns:a16="http://schemas.microsoft.com/office/drawing/2014/main" id="{C96B839E-3F89-48A0-913B-EF8CF32905A0}"/>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10</a:t>
            </a:fld>
            <a:endParaRPr lang="en-US"/>
          </a:p>
        </p:txBody>
      </p:sp>
    </p:spTree>
    <p:extLst>
      <p:ext uri="{BB962C8B-B14F-4D97-AF65-F5344CB8AC3E}">
        <p14:creationId xmlns:p14="http://schemas.microsoft.com/office/powerpoint/2010/main" val="323211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D641-5445-4CDB-BF23-DE481B54BE70}"/>
              </a:ext>
            </a:extLst>
          </p:cNvPr>
          <p:cNvSpPr>
            <a:spLocks noGrp="1"/>
          </p:cNvSpPr>
          <p:nvPr>
            <p:ph type="title"/>
          </p:nvPr>
        </p:nvSpPr>
        <p:spPr>
          <a:xfrm>
            <a:off x="2706624" y="739526"/>
            <a:ext cx="6914454" cy="1345115"/>
          </a:xfrm>
        </p:spPr>
        <p:txBody>
          <a:bodyPr/>
          <a:lstStyle/>
          <a:p>
            <a:r>
              <a:rPr lang="en-US" dirty="0"/>
              <a:t>Dumping syndrome</a:t>
            </a:r>
          </a:p>
        </p:txBody>
      </p:sp>
      <p:pic>
        <p:nvPicPr>
          <p:cNvPr id="9" name="Picture Placeholder 8" descr="2 boba drinks">
            <a:extLst>
              <a:ext uri="{FF2B5EF4-FFF2-40B4-BE49-F238E27FC236}">
                <a16:creationId xmlns:a16="http://schemas.microsoft.com/office/drawing/2014/main" id="{9597FE60-D33F-4396-96D4-A39211C7BEB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58952" y="758952"/>
            <a:ext cx="1947672" cy="2670048"/>
          </a:xfrm>
        </p:spPr>
      </p:pic>
      <p:pic>
        <p:nvPicPr>
          <p:cNvPr id="13" name="Picture Placeholder 12" descr="Image of a bunch of oranges">
            <a:extLst>
              <a:ext uri="{FF2B5EF4-FFF2-40B4-BE49-F238E27FC236}">
                <a16:creationId xmlns:a16="http://schemas.microsoft.com/office/drawing/2014/main" id="{BAF054B5-6ECC-4B09-AF24-E197E92B666B}"/>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758952" y="3424237"/>
            <a:ext cx="1947672" cy="2679192"/>
          </a:xfrm>
        </p:spPr>
      </p:pic>
      <p:sp>
        <p:nvSpPr>
          <p:cNvPr id="3" name="Content Placeholder 2">
            <a:extLst>
              <a:ext uri="{FF2B5EF4-FFF2-40B4-BE49-F238E27FC236}">
                <a16:creationId xmlns:a16="http://schemas.microsoft.com/office/drawing/2014/main" id="{E0C06BF1-24A8-4CC3-B36E-FCFA069BEC3F}"/>
              </a:ext>
            </a:extLst>
          </p:cNvPr>
          <p:cNvSpPr>
            <a:spLocks noGrp="1"/>
          </p:cNvSpPr>
          <p:nvPr>
            <p:ph idx="1"/>
          </p:nvPr>
        </p:nvSpPr>
        <p:spPr>
          <a:xfrm>
            <a:off x="2706625" y="1412083"/>
            <a:ext cx="8723375" cy="3128826"/>
          </a:xfrm>
        </p:spPr>
        <p:txBody>
          <a:bodyPr>
            <a:noAutofit/>
          </a:bodyPr>
          <a:lstStyle/>
          <a:p>
            <a:pPr marL="651510" lvl="1" indent="-285750">
              <a:lnSpc>
                <a:spcPct val="100000"/>
              </a:lnSpc>
              <a:spcBef>
                <a:spcPts val="0"/>
              </a:spcBef>
              <a:buFont typeface="Arial" panose="020B0604020202020204" pitchFamily="34" charset="0"/>
              <a:buChar char="•"/>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Generally avoidable</a:t>
            </a:r>
          </a:p>
          <a:p>
            <a:pPr marL="651510" lvl="1" indent="-285750">
              <a:lnSpc>
                <a:spcPct val="100000"/>
              </a:lnSpc>
              <a:spcBef>
                <a:spcPts val="0"/>
              </a:spcBef>
              <a:buFont typeface="Arial" panose="020B0604020202020204" pitchFamily="34" charset="0"/>
              <a:buChar char="•"/>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51510" lvl="1" indent="-285750">
              <a:lnSpc>
                <a:spcPct val="100000"/>
              </a:lnSpc>
              <a:spcBef>
                <a:spcPts val="0"/>
              </a:spcBef>
              <a:buFont typeface="Arial" panose="020B0604020202020204" pitchFamily="34" charset="0"/>
              <a:buChar char="•"/>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Occurs after eating food/drink with high amounts of added sugar </a:t>
            </a:r>
          </a:p>
          <a:p>
            <a:pPr marL="651510" lvl="1" indent="-285750">
              <a:lnSpc>
                <a:spcPct val="100000"/>
              </a:lnSpc>
              <a:spcBef>
                <a:spcPts val="0"/>
              </a:spcBef>
              <a:buFont typeface="Arial" panose="020B0604020202020204" pitchFamily="34" charset="0"/>
              <a:buChar char="•"/>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51510" lvl="1" indent="-285750">
              <a:lnSpc>
                <a:spcPct val="100000"/>
              </a:lnSpc>
              <a:spcBef>
                <a:spcPts val="0"/>
              </a:spcBef>
              <a:buFont typeface="Arial" panose="020B0604020202020204" pitchFamily="34" charset="0"/>
              <a:buChar char="•"/>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These concentrated sugars absorb water from the body as they pass through the intestines </a:t>
            </a:r>
          </a:p>
          <a:p>
            <a:pPr marL="651510" lvl="1" indent="-285750">
              <a:lnSpc>
                <a:spcPct val="100000"/>
              </a:lnSpc>
              <a:spcBef>
                <a:spcPts val="0"/>
              </a:spcBef>
              <a:buFont typeface="Arial" panose="020B0604020202020204" pitchFamily="34" charset="0"/>
              <a:buChar char="•"/>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51510" lvl="1" indent="-285750">
              <a:lnSpc>
                <a:spcPct val="100000"/>
              </a:lnSpc>
              <a:spcBef>
                <a:spcPts val="0"/>
              </a:spcBef>
              <a:buFont typeface="Arial" panose="020B0604020202020204" pitchFamily="34" charset="0"/>
              <a:buChar char="•"/>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Symptoms include abdominal pain, diarrhea, nausea, vomiting, dizziness, flushing, palpitations, tachycardia, and hypotension</a:t>
            </a:r>
          </a:p>
          <a:p>
            <a:pPr marL="651510" lvl="1" indent="-285750">
              <a:lnSpc>
                <a:spcPct val="100000"/>
              </a:lnSpc>
              <a:spcBef>
                <a:spcPts val="0"/>
              </a:spcBef>
              <a:buFont typeface="Arial" panose="020B0604020202020204" pitchFamily="34" charset="0"/>
              <a:buChar char="•"/>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51510" lvl="1" indent="-285750">
              <a:lnSpc>
                <a:spcPct val="100000"/>
              </a:lnSpc>
              <a:spcBef>
                <a:spcPts val="0"/>
              </a:spcBef>
              <a:buFont typeface="Arial" panose="020B0604020202020204" pitchFamily="34" charset="0"/>
              <a:buChar char="•"/>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Primarily happens in bypass patients</a:t>
            </a:r>
          </a:p>
          <a:p>
            <a:pPr marL="651510" lvl="1" indent="-285750">
              <a:lnSpc>
                <a:spcPct val="100000"/>
              </a:lnSpc>
              <a:spcBef>
                <a:spcPts val="0"/>
              </a:spcBef>
              <a:buFont typeface="Arial" panose="020B0604020202020204" pitchFamily="34" charset="0"/>
              <a:buChar char="•"/>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51510" lvl="1" indent="-285750">
              <a:lnSpc>
                <a:spcPct val="100000"/>
              </a:lnSpc>
              <a:spcBef>
                <a:spcPts val="0"/>
              </a:spcBef>
              <a:buFont typeface="Arial" panose="020B0604020202020204" pitchFamily="34" charset="0"/>
              <a:buChar char="•"/>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Prevalence ranging from 40% to 75% of bypass patients (depending on their food/beverage choices!)</a:t>
            </a:r>
          </a:p>
          <a:p>
            <a:endParaRPr lang="en-US" sz="1600" dirty="0"/>
          </a:p>
        </p:txBody>
      </p:sp>
      <p:sp>
        <p:nvSpPr>
          <p:cNvPr id="18" name="Slide Number Placeholder 17">
            <a:extLst>
              <a:ext uri="{FF2B5EF4-FFF2-40B4-BE49-F238E27FC236}">
                <a16:creationId xmlns:a16="http://schemas.microsoft.com/office/drawing/2014/main" id="{C96B839E-3F89-48A0-913B-EF8CF32905A0}"/>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11</a:t>
            </a:fld>
            <a:endParaRPr lang="en-US"/>
          </a:p>
        </p:txBody>
      </p:sp>
    </p:spTree>
    <p:extLst>
      <p:ext uri="{BB962C8B-B14F-4D97-AF65-F5344CB8AC3E}">
        <p14:creationId xmlns:p14="http://schemas.microsoft.com/office/powerpoint/2010/main" val="19794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758952" y="89693"/>
            <a:ext cx="4565650" cy="1344613"/>
          </a:xfrm>
        </p:spPr>
        <p:txBody>
          <a:bodyPr/>
          <a:lstStyle/>
          <a:p>
            <a:r>
              <a:rPr lang="en-US" dirty="0"/>
              <a:t>Still hungry?</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129506"/>
            <a:ext cx="10846904" cy="4966493"/>
          </a:xfrm>
        </p:spPr>
        <p:txBody>
          <a:bodyPr>
            <a:noAutofit/>
          </a:bodyPr>
          <a:lstStyle/>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Even if you feel hungry shortly after your surgery, it does not mean your surgery didn’t work.</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There is far more unseen improvement going on in your body than you may feel or know.</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Don’t let short term discouragement lead you down the wrong path!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Surgery is like hitting a giant reset button on metabolism and hormones, and what you do in the first year out of surgery to make healthy habits will set you up very well for long-term weight management. </a:t>
            </a:r>
            <a:br>
              <a:rPr lang="en-US" sz="2200" dirty="0">
                <a:effectLst/>
                <a:latin typeface="Tahoma" panose="020B0604030504040204" pitchFamily="34" charset="0"/>
                <a:ea typeface="Tahoma" panose="020B0604030504040204" pitchFamily="34" charset="0"/>
                <a:cs typeface="Tahoma" panose="020B0604030504040204" pitchFamily="34" charset="0"/>
              </a:rPr>
            </a:br>
            <a:endParaRPr lang="en-US" sz="2200" dirty="0">
              <a:effectLst/>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Continuing to practice healthy lifestyle habits is never a waste of time or effort – even if your hunger is present. </a:t>
            </a:r>
            <a:endParaRPr lang="en-US" sz="22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12</a:t>
            </a:fld>
            <a:endParaRPr lang="en-US"/>
          </a:p>
        </p:txBody>
      </p:sp>
    </p:spTree>
    <p:extLst>
      <p:ext uri="{BB962C8B-B14F-4D97-AF65-F5344CB8AC3E}">
        <p14:creationId xmlns:p14="http://schemas.microsoft.com/office/powerpoint/2010/main" val="110856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454152" y="89693"/>
            <a:ext cx="4753952" cy="1344613"/>
          </a:xfrm>
        </p:spPr>
        <p:txBody>
          <a:bodyPr>
            <a:noAutofit/>
          </a:bodyPr>
          <a:lstStyle/>
          <a:p>
            <a:r>
              <a:rPr lang="en-US" sz="3200" dirty="0"/>
              <a:t>Redefining hunger: </a:t>
            </a:r>
            <a:br>
              <a:rPr lang="en-US" sz="3200" dirty="0"/>
            </a:br>
            <a:endParaRPr lang="en-US" sz="3200" dirty="0"/>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317920" y="1616869"/>
            <a:ext cx="10846904" cy="4966493"/>
          </a:xfrm>
        </p:spPr>
        <p:txBody>
          <a:bodyPr>
            <a:noAutofit/>
          </a:bodyPr>
          <a:lstStyle/>
          <a:p>
            <a:pPr marL="342900" indent="-342900">
              <a:spcBef>
                <a:spcPts val="0"/>
              </a:spcBef>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13</a:t>
            </a:fld>
            <a:endParaRPr lang="en-US"/>
          </a:p>
        </p:txBody>
      </p:sp>
      <p:pic>
        <p:nvPicPr>
          <p:cNvPr id="7" name="Content Placeholder 4" descr="A picture containing text&#10;&#10;Description automatically generated">
            <a:extLst>
              <a:ext uri="{FF2B5EF4-FFF2-40B4-BE49-F238E27FC236}">
                <a16:creationId xmlns:a16="http://schemas.microsoft.com/office/drawing/2014/main" id="{8E5039CB-80A5-AFE6-8604-D86B04381E98}"/>
              </a:ext>
            </a:extLst>
          </p:cNvPr>
          <p:cNvPicPr>
            <a:picLocks noChangeAspect="1"/>
          </p:cNvPicPr>
          <p:nvPr/>
        </p:nvPicPr>
        <p:blipFill>
          <a:blip r:embed="rId2"/>
          <a:stretch>
            <a:fillRect/>
          </a:stretch>
        </p:blipFill>
        <p:spPr>
          <a:xfrm>
            <a:off x="2365248" y="758952"/>
            <a:ext cx="6099048" cy="6099048"/>
          </a:xfrm>
          <a:prstGeom prst="rect">
            <a:avLst/>
          </a:prstGeom>
        </p:spPr>
      </p:pic>
    </p:spTree>
    <p:extLst>
      <p:ext uri="{BB962C8B-B14F-4D97-AF65-F5344CB8AC3E}">
        <p14:creationId xmlns:p14="http://schemas.microsoft.com/office/powerpoint/2010/main" val="170869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758952" y="89693"/>
            <a:ext cx="4565650" cy="1344613"/>
          </a:xfrm>
        </p:spPr>
        <p:txBody>
          <a:bodyPr>
            <a:normAutofit/>
          </a:bodyPr>
          <a:lstStyle/>
          <a:p>
            <a:r>
              <a:rPr lang="en-US" sz="4000" dirty="0"/>
              <a:t>Redefining hunger</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L="342900" marR="0" indent="-342900">
              <a:spcBef>
                <a:spcPts val="0"/>
              </a:spcBef>
              <a:spcAft>
                <a:spcPts val="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Don’t forget about these under recognized causes of increased hunger: </a:t>
            </a:r>
          </a:p>
          <a:p>
            <a:pPr marL="708660" lvl="1" indent="-342900">
              <a:spcBef>
                <a:spcPts val="0"/>
              </a:spcBef>
              <a:buFont typeface="Arial" panose="020B0604020202020204" pitchFamily="34" charset="0"/>
              <a:buChar char="•"/>
            </a:pPr>
            <a:r>
              <a:rPr lang="en-US" dirty="0">
                <a:effectLst/>
                <a:latin typeface="Tahoma" panose="020B0604030504040204" pitchFamily="34" charset="0"/>
                <a:ea typeface="Tahoma" panose="020B0604030504040204" pitchFamily="34" charset="0"/>
                <a:cs typeface="Tahoma" panose="020B0604030504040204" pitchFamily="34" charset="0"/>
              </a:rPr>
              <a:t>Living in survival mode due to chronically high stress</a:t>
            </a:r>
          </a:p>
          <a:p>
            <a:pPr marL="708660" lvl="1" indent="-342900">
              <a:spcBef>
                <a:spcPts val="0"/>
              </a:spcBef>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Poor sleep patterns/habits</a:t>
            </a:r>
          </a:p>
          <a:p>
            <a:pPr marL="708660" lvl="1" indent="-342900">
              <a:spcBef>
                <a:spcPts val="0"/>
              </a:spcBef>
              <a:buFont typeface="Arial" panose="020B0604020202020204" pitchFamily="34" charset="0"/>
              <a:buChar char="•"/>
            </a:pPr>
            <a:r>
              <a:rPr lang="en-US" dirty="0">
                <a:effectLst/>
                <a:latin typeface="Tahoma" panose="020B0604030504040204" pitchFamily="34" charset="0"/>
                <a:ea typeface="Tahoma" panose="020B0604030504040204" pitchFamily="34" charset="0"/>
                <a:cs typeface="Tahoma" panose="020B0604030504040204" pitchFamily="34" charset="0"/>
              </a:rPr>
              <a:t>Lack of water intake </a:t>
            </a:r>
          </a:p>
          <a:p>
            <a:pPr marL="708660" lvl="1" indent="-342900">
              <a:spcBef>
                <a:spcPts val="0"/>
              </a:spcBef>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Imbalances in the gut microbiome </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342900" lvl="1" indent="-342900">
              <a:spcBef>
                <a:spcPts val="0"/>
              </a:spcBef>
              <a:buClr>
                <a:schemeClr val="accent5"/>
              </a:buClr>
              <a:buFont typeface="Arial" panose="020B0604020202020204" pitchFamily="34" charset="0"/>
              <a:buChar char="•"/>
            </a:pP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1" indent="-342900">
              <a:spcBef>
                <a:spcPts val="0"/>
              </a:spcBef>
              <a:buClr>
                <a:schemeClr val="accent5"/>
              </a:buClr>
              <a:buFont typeface="Arial" panose="020B0604020202020204" pitchFamily="34" charset="0"/>
              <a:buChar char="•"/>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Post-op patients: </a:t>
            </a:r>
          </a:p>
          <a:p>
            <a:pPr marL="651510" lvl="1" indent="-285750">
              <a:spcBef>
                <a:spcPts val="0"/>
              </a:spcBef>
              <a:buFont typeface="Arial" panose="020B0604020202020204" pitchFamily="34" charset="0"/>
              <a:buChar char="•"/>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How did your hunger signals change after surgery? </a:t>
            </a:r>
          </a:p>
          <a:p>
            <a:pPr marL="651510" lvl="1" indent="-285750">
              <a:spcBef>
                <a:spcPts val="0"/>
              </a:spcBef>
              <a:buFont typeface="Arial" panose="020B0604020202020204" pitchFamily="34" charset="0"/>
              <a:buChar char="•"/>
            </a:pPr>
            <a:endParaRPr lang="en-US" sz="2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51510" lvl="1" indent="-285750">
              <a:spcBef>
                <a:spcPts val="0"/>
              </a:spcBef>
              <a:buFont typeface="Arial" panose="020B0604020202020204" pitchFamily="34" charset="0"/>
              <a:buChar char="•"/>
            </a:pPr>
            <a:r>
              <a:rPr lang="en-US" sz="2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How do you know when to eat if you’re not hungry? </a:t>
            </a:r>
          </a:p>
          <a:p>
            <a:pPr marL="342900" marR="0" indent="-34290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4" name="Footer Placeholder 13">
            <a:extLst>
              <a:ext uri="{FF2B5EF4-FFF2-40B4-BE49-F238E27FC236}">
                <a16:creationId xmlns:a16="http://schemas.microsoft.com/office/drawing/2014/main" id="{E6F2DABA-211D-4B68-8BC7-AB9312B11CC7}"/>
              </a:ext>
            </a:extLst>
          </p:cNvPr>
          <p:cNvSpPr>
            <a:spLocks noGrp="1"/>
          </p:cNvSpPr>
          <p:nvPr>
            <p:ph type="ftr" sz="quarter" idx="11"/>
          </p:nvPr>
        </p:nvSpPr>
        <p:spPr>
          <a:xfrm>
            <a:off x="758952" y="6400800"/>
            <a:ext cx="6099048" cy="365125"/>
          </a:xfrm>
        </p:spPr>
        <p:txBody>
          <a:bodyPr/>
          <a:lstStyle/>
          <a:p>
            <a:r>
              <a:rPr lang="en-US"/>
              <a:t>Sample footer text</a:t>
            </a:r>
          </a:p>
        </p:txBody>
      </p:sp>
      <p:sp>
        <p:nvSpPr>
          <p:cNvPr id="13" name="Date Placeholder 12">
            <a:extLst>
              <a:ext uri="{FF2B5EF4-FFF2-40B4-BE49-F238E27FC236}">
                <a16:creationId xmlns:a16="http://schemas.microsoft.com/office/drawing/2014/main" id="{46056F2E-FFB6-4169-9ECD-E267A69DC10F}"/>
              </a:ext>
            </a:extLst>
          </p:cNvPr>
          <p:cNvSpPr>
            <a:spLocks noGrp="1"/>
          </p:cNvSpPr>
          <p:nvPr>
            <p:ph type="dt" sz="half" idx="10"/>
          </p:nvPr>
        </p:nvSpPr>
        <p:spPr>
          <a:xfrm>
            <a:off x="8805672" y="6400800"/>
            <a:ext cx="1865376" cy="365125"/>
          </a:xfrm>
        </p:spPr>
        <p:txBody>
          <a:bodyPr/>
          <a:lstStyle/>
          <a:p>
            <a:r>
              <a:rPr lang="en-US"/>
              <a:t>3/1/20XX</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14</a:t>
            </a:fld>
            <a:endParaRPr lang="en-US"/>
          </a:p>
        </p:txBody>
      </p:sp>
    </p:spTree>
    <p:extLst>
      <p:ext uri="{BB962C8B-B14F-4D97-AF65-F5344CB8AC3E}">
        <p14:creationId xmlns:p14="http://schemas.microsoft.com/office/powerpoint/2010/main" val="12555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758952" y="89693"/>
            <a:ext cx="4565650" cy="1344613"/>
          </a:xfrm>
        </p:spPr>
        <p:txBody>
          <a:bodyPr/>
          <a:lstStyle/>
          <a:p>
            <a:r>
              <a:rPr lang="en-US" dirty="0"/>
              <a:t>Genetics</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L="342900" marR="0" indent="-34290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Genetics can affect dopamine and how other brain chemicals work. </a:t>
            </a: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Someone’s genetic makeup may give them </a:t>
            </a:r>
            <a:r>
              <a:rPr lang="en-US" sz="2000" b="1" dirty="0">
                <a:effectLst/>
                <a:latin typeface="Tahoma" panose="020B0604030504040204" pitchFamily="34" charset="0"/>
                <a:ea typeface="Tahoma" panose="020B0604030504040204" pitchFamily="34" charset="0"/>
                <a:cs typeface="Tahoma" panose="020B0604030504040204" pitchFamily="34" charset="0"/>
              </a:rPr>
              <a:t>fewer</a:t>
            </a:r>
            <a:r>
              <a:rPr lang="en-US" sz="2000" dirty="0">
                <a:effectLst/>
                <a:latin typeface="Tahoma" panose="020B0604030504040204" pitchFamily="34" charset="0"/>
                <a:ea typeface="Tahoma" panose="020B0604030504040204" pitchFamily="34" charset="0"/>
                <a:cs typeface="Tahoma" panose="020B0604030504040204" pitchFamily="34" charset="0"/>
              </a:rPr>
              <a:t> dopamine receptors which can lead to a higher risk for addictive behaviors such as drugs, alcohol or food. </a:t>
            </a: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In fact, this is why many bariatric practitioners </a:t>
            </a:r>
            <a:r>
              <a:rPr lang="en-US" sz="2000" dirty="0">
                <a:latin typeface="Tahoma" panose="020B0604030504040204" pitchFamily="34" charset="0"/>
                <a:ea typeface="Tahoma" panose="020B0604030504040204" pitchFamily="34" charset="0"/>
                <a:cs typeface="Tahoma" panose="020B0604030504040204" pitchFamily="34" charset="0"/>
              </a:rPr>
              <a:t>do a </a:t>
            </a:r>
            <a:r>
              <a:rPr lang="en-US" sz="2000" dirty="0">
                <a:effectLst/>
                <a:latin typeface="Tahoma" panose="020B0604030504040204" pitchFamily="34" charset="0"/>
                <a:ea typeface="Tahoma" panose="020B0604030504040204" pitchFamily="34" charset="0"/>
                <a:cs typeface="Tahoma" panose="020B0604030504040204" pitchFamily="34" charset="0"/>
              </a:rPr>
              <a:t>deep dive into hard conversations about transfer addictions</a:t>
            </a:r>
          </a:p>
          <a:p>
            <a:pPr marL="708660" lvl="1" indent="-342900">
              <a:spcBef>
                <a:spcPts val="0"/>
              </a:spcBef>
              <a:buFont typeface="Arial" panose="020B0604020202020204" pitchFamily="34" charset="0"/>
              <a:buChar char="•"/>
            </a:pPr>
            <a:r>
              <a:rPr lang="en-US" sz="1800" dirty="0">
                <a:effectLst/>
                <a:latin typeface="Tahoma" panose="020B0604030504040204" pitchFamily="34" charset="0"/>
                <a:ea typeface="Tahoma" panose="020B0604030504040204" pitchFamily="34" charset="0"/>
                <a:cs typeface="Tahoma" panose="020B0604030504040204" pitchFamily="34" charset="0"/>
              </a:rPr>
              <a:t>Research tells us that patients after Gastric Bypass and Gastric Sleeve have a higher risk of struggling with alcoholism. </a:t>
            </a: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Genetics is not always destiny! </a:t>
            </a: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Your home environment, the support you have in your life, your ability to manage stress, your daily routines and habits…it can all overcome genetics. </a:t>
            </a:r>
          </a:p>
          <a:p>
            <a:pPr marL="0" marR="0">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 </a:t>
            </a:r>
          </a:p>
          <a:p>
            <a:pPr marL="342900" marR="0" indent="-34290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15</a:t>
            </a:fld>
            <a:endParaRPr lang="en-US"/>
          </a:p>
        </p:txBody>
      </p:sp>
    </p:spTree>
    <p:extLst>
      <p:ext uri="{BB962C8B-B14F-4D97-AF65-F5344CB8AC3E}">
        <p14:creationId xmlns:p14="http://schemas.microsoft.com/office/powerpoint/2010/main" val="160287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758952" y="89693"/>
            <a:ext cx="4565650" cy="1344613"/>
          </a:xfrm>
        </p:spPr>
        <p:txBody>
          <a:bodyPr/>
          <a:lstStyle/>
          <a:p>
            <a:r>
              <a:rPr lang="en-US" dirty="0"/>
              <a:t>Water</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Water is your secret weapon for hunger control.</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The brain gets thirst confused with hunger.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Staying hydrated allows you to identify if you are truly hungry.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Aim for 64 to 96 ounces of hydrating fluids. I count something hydrating if it is not caffeinated, no added sugar, not carbonated and under 15 calories for 8 ounces.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While water is the top priority in between meals, it really should be avoided right before, during and after meals (30 minutes).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Drinking with or too soon after a meal will increase food transit time through the stomach pouch, leaving you hungry sooner. </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16</a:t>
            </a:fld>
            <a:endParaRPr lang="en-US"/>
          </a:p>
        </p:txBody>
      </p:sp>
    </p:spTree>
    <p:extLst>
      <p:ext uri="{BB962C8B-B14F-4D97-AF65-F5344CB8AC3E}">
        <p14:creationId xmlns:p14="http://schemas.microsoft.com/office/powerpoint/2010/main" val="265641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758952" y="89693"/>
            <a:ext cx="4565650" cy="1344613"/>
          </a:xfrm>
        </p:spPr>
        <p:txBody>
          <a:bodyPr/>
          <a:lstStyle/>
          <a:p>
            <a:r>
              <a:rPr lang="en-US" dirty="0"/>
              <a:t>Protein</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L="342900" marR="0" indent="-34290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We hear about protein ALL the time. </a:t>
            </a: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The texture really matters for controlling your hunger. </a:t>
            </a: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Liquid protein (protein shakes) will leave the pouch the fastest and you can drink more in a liquid than you can eat in a solid. This can work against long-lasting fullness. </a:t>
            </a: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Many patients think of pumping up their protein by drinking more protein shakes. While liquid protein is incredibly helpful in the healing stages after surgery, it is not as helpful in controlling hunger.</a:t>
            </a: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Soft protein (cottage cheese, Greek yogurt, flaky fish, tuna salad, etc.) goes down easy but leaves more quickly. This does not promote long-lasting fullness. </a:t>
            </a: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Soft proteins are encouraged when someone is having discomfort from eating too fast or too large of bites. </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17</a:t>
            </a:fld>
            <a:endParaRPr lang="en-US"/>
          </a:p>
        </p:txBody>
      </p:sp>
    </p:spTree>
    <p:extLst>
      <p:ext uri="{BB962C8B-B14F-4D97-AF65-F5344CB8AC3E}">
        <p14:creationId xmlns:p14="http://schemas.microsoft.com/office/powerpoint/2010/main" val="403218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758952" y="89693"/>
            <a:ext cx="4565650" cy="1344613"/>
          </a:xfrm>
        </p:spPr>
        <p:txBody>
          <a:bodyPr/>
          <a:lstStyle/>
          <a:p>
            <a:r>
              <a:rPr lang="en-US" dirty="0"/>
              <a:t>Protein</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Sticking to liquid or soft proteins </a:t>
            </a:r>
            <a:r>
              <a:rPr lang="en-US" sz="2200" b="1" dirty="0">
                <a:effectLst/>
                <a:latin typeface="Tahoma" panose="020B0604030504040204" pitchFamily="34" charset="0"/>
                <a:ea typeface="Tahoma" panose="020B0604030504040204" pitchFamily="34" charset="0"/>
                <a:cs typeface="Tahoma" panose="020B0604030504040204" pitchFamily="34" charset="0"/>
              </a:rPr>
              <a:t>past</a:t>
            </a:r>
            <a:r>
              <a:rPr lang="en-US" sz="2200" dirty="0">
                <a:effectLst/>
                <a:latin typeface="Tahoma" panose="020B0604030504040204" pitchFamily="34" charset="0"/>
                <a:ea typeface="Tahoma" panose="020B0604030504040204" pitchFamily="34" charset="0"/>
                <a:cs typeface="Tahoma" panose="020B0604030504040204" pitchFamily="34" charset="0"/>
              </a:rPr>
              <a:t> the healing phase of diet can cause hunger control issues later. </a:t>
            </a:r>
          </a:p>
          <a:p>
            <a:pPr marL="342900" marR="0" indent="-342900">
              <a:spcBef>
                <a:spcPts val="0"/>
              </a:spcBef>
              <a:spcAft>
                <a:spcPts val="0"/>
              </a:spcAft>
              <a:buFont typeface="Arial" panose="020B0604020202020204" pitchFamily="34" charset="0"/>
              <a:buChar char="•"/>
            </a:pPr>
            <a:endParaRPr lang="en-US" sz="2200" dirty="0">
              <a:effectLst/>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b="1" dirty="0">
                <a:effectLst/>
                <a:latin typeface="Tahoma" panose="020B0604030504040204" pitchFamily="34" charset="0"/>
                <a:ea typeface="Tahoma" panose="020B0604030504040204" pitchFamily="34" charset="0"/>
                <a:cs typeface="Tahoma" panose="020B0604030504040204" pitchFamily="34" charset="0"/>
              </a:rPr>
              <a:t>Solid, lean protein (chicken, lean beef, pork, </a:t>
            </a:r>
            <a:r>
              <a:rPr lang="en-US" sz="2200" b="1" dirty="0" err="1">
                <a:effectLst/>
                <a:latin typeface="Tahoma" panose="020B0604030504040204" pitchFamily="34" charset="0"/>
                <a:ea typeface="Tahoma" panose="020B0604030504040204" pitchFamily="34" charset="0"/>
                <a:cs typeface="Tahoma" panose="020B0604030504040204" pitchFamily="34" charset="0"/>
              </a:rPr>
              <a:t>etc</a:t>
            </a:r>
            <a:r>
              <a:rPr lang="en-US" sz="2200" b="1" dirty="0">
                <a:effectLst/>
                <a:latin typeface="Tahoma" panose="020B0604030504040204" pitchFamily="34" charset="0"/>
                <a:ea typeface="Tahoma" panose="020B0604030504040204" pitchFamily="34" charset="0"/>
                <a:cs typeface="Tahoma" panose="020B0604030504040204" pitchFamily="34" charset="0"/>
              </a:rPr>
              <a:t>) will fill the pouch will a smaller amount and keep hunger away the longest.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You do have to take small bites, eat slowly and stop at the first sign of fullness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If you pay attention to how to eat the solid protein most comfortably, you will be full on a small amount and stay full longer…especially when you don’t drink before, during or after.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Bef>
                <a:spcPts val="0"/>
              </a:spcBef>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Protein takes a long time to digest, it drops your ghrelin and being aware of the differences in texture can really help you manage your hunger. </a:t>
            </a:r>
          </a:p>
          <a:p>
            <a:pPr marR="0">
              <a:spcBef>
                <a:spcPts val="0"/>
              </a:spcBef>
              <a:spcAft>
                <a:spcPts val="0"/>
              </a:spcAft>
            </a:pPr>
            <a:r>
              <a:rPr lang="en-US" sz="2200" dirty="0">
                <a:latin typeface="Tahoma" panose="020B0604030504040204" pitchFamily="34" charset="0"/>
                <a:ea typeface="Tahoma" panose="020B0604030504040204" pitchFamily="34" charset="0"/>
                <a:cs typeface="Tahoma" panose="020B0604030504040204" pitchFamily="34" charset="0"/>
              </a:rPr>
              <a:t> </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18</a:t>
            </a:fld>
            <a:endParaRPr lang="en-US"/>
          </a:p>
        </p:txBody>
      </p:sp>
    </p:spTree>
    <p:extLst>
      <p:ext uri="{BB962C8B-B14F-4D97-AF65-F5344CB8AC3E}">
        <p14:creationId xmlns:p14="http://schemas.microsoft.com/office/powerpoint/2010/main" val="41242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R="0">
              <a:spcBef>
                <a:spcPts val="0"/>
              </a:spcBef>
              <a:spcAft>
                <a:spcPts val="0"/>
              </a:spcAft>
            </a:pPr>
            <a:r>
              <a:rPr lang="en-US" sz="2000" dirty="0">
                <a:latin typeface="Tahoma" panose="020B0604030504040204" pitchFamily="34" charset="0"/>
                <a:ea typeface="Tahoma" panose="020B0604030504040204" pitchFamily="34" charset="0"/>
                <a:cs typeface="Tahoma" panose="020B0604030504040204" pitchFamily="34" charset="0"/>
              </a:rPr>
              <a:t> </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19</a:t>
            </a:fld>
            <a:endParaRPr lang="en-US"/>
          </a:p>
        </p:txBody>
      </p:sp>
      <p:pic>
        <p:nvPicPr>
          <p:cNvPr id="5" name="Picture 4" descr="A collage of different foods&#10;&#10;Description automatically generated with low confidence">
            <a:extLst>
              <a:ext uri="{FF2B5EF4-FFF2-40B4-BE49-F238E27FC236}">
                <a16:creationId xmlns:a16="http://schemas.microsoft.com/office/drawing/2014/main" id="{2A9ED1BB-9D05-93F7-5D21-E13987B5B7E1}"/>
              </a:ext>
            </a:extLst>
          </p:cNvPr>
          <p:cNvPicPr>
            <a:picLocks noChangeAspect="1"/>
          </p:cNvPicPr>
          <p:nvPr/>
        </p:nvPicPr>
        <p:blipFill>
          <a:blip r:embed="rId2"/>
          <a:stretch>
            <a:fillRect/>
          </a:stretch>
        </p:blipFill>
        <p:spPr>
          <a:xfrm>
            <a:off x="2518117" y="0"/>
            <a:ext cx="7934178" cy="6858000"/>
          </a:xfrm>
          <a:prstGeom prst="rect">
            <a:avLst/>
          </a:prstGeom>
        </p:spPr>
      </p:pic>
    </p:spTree>
    <p:extLst>
      <p:ext uri="{BB962C8B-B14F-4D97-AF65-F5344CB8AC3E}">
        <p14:creationId xmlns:p14="http://schemas.microsoft.com/office/powerpoint/2010/main" val="174751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F172-3947-42CE-B33F-43FB799FDB5E}"/>
              </a:ext>
            </a:extLst>
          </p:cNvPr>
          <p:cNvSpPr>
            <a:spLocks noGrp="1"/>
          </p:cNvSpPr>
          <p:nvPr>
            <p:ph type="title"/>
          </p:nvPr>
        </p:nvSpPr>
        <p:spPr>
          <a:xfrm>
            <a:off x="5431940" y="1517652"/>
            <a:ext cx="5998059" cy="1344613"/>
          </a:xfrm>
        </p:spPr>
        <p:txBody>
          <a:bodyPr/>
          <a:lstStyle/>
          <a:p>
            <a:r>
              <a:rPr lang="en-US" dirty="0"/>
              <a:t>Agenda</a:t>
            </a:r>
          </a:p>
        </p:txBody>
      </p:sp>
      <p:pic>
        <p:nvPicPr>
          <p:cNvPr id="8" name="Picture Placeholder 7" descr="Image of rasberries">
            <a:extLst>
              <a:ext uri="{FF2B5EF4-FFF2-40B4-BE49-F238E27FC236}">
                <a16:creationId xmlns:a16="http://schemas.microsoft.com/office/drawing/2014/main" id="{4261B567-0AEE-4B25-B882-091D29B2DB1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68293" y="1517652"/>
            <a:ext cx="1947672" cy="2295144"/>
          </a:xfrm>
        </p:spPr>
      </p:pic>
      <p:pic>
        <p:nvPicPr>
          <p:cNvPr id="10" name="Picture Placeholder 9" descr="Image of sliced kiwis">
            <a:extLst>
              <a:ext uri="{FF2B5EF4-FFF2-40B4-BE49-F238E27FC236}">
                <a16:creationId xmlns:a16="http://schemas.microsoft.com/office/drawing/2014/main" id="{E7D4F42E-FC10-4897-B233-22F58F00B85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715768" y="1517904"/>
            <a:ext cx="1947672" cy="2295144"/>
          </a:xfrm>
        </p:spPr>
      </p:pic>
      <p:pic>
        <p:nvPicPr>
          <p:cNvPr id="12" name="Picture Placeholder 11" descr="Image of yellow smoothie with some fruit in the background">
            <a:extLst>
              <a:ext uri="{FF2B5EF4-FFF2-40B4-BE49-F238E27FC236}">
                <a16:creationId xmlns:a16="http://schemas.microsoft.com/office/drawing/2014/main" id="{E36C0D92-B4CD-4560-A77C-BEAFB12733DE}"/>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768096" y="3800858"/>
            <a:ext cx="3895344" cy="2295144"/>
          </a:xfrm>
        </p:spPr>
      </p:pic>
      <p:sp>
        <p:nvSpPr>
          <p:cNvPr id="3" name="Content Placeholder 2">
            <a:extLst>
              <a:ext uri="{FF2B5EF4-FFF2-40B4-BE49-F238E27FC236}">
                <a16:creationId xmlns:a16="http://schemas.microsoft.com/office/drawing/2014/main" id="{F2F14772-A1EE-4EA8-8C5D-46383706A557}"/>
              </a:ext>
            </a:extLst>
          </p:cNvPr>
          <p:cNvSpPr>
            <a:spLocks noGrp="1"/>
          </p:cNvSpPr>
          <p:nvPr>
            <p:ph idx="1"/>
          </p:nvPr>
        </p:nvSpPr>
        <p:spPr>
          <a:xfrm>
            <a:off x="5299419" y="2249902"/>
            <a:ext cx="5998059" cy="3125787"/>
          </a:xfrm>
        </p:spPr>
        <p:txBody>
          <a:bodyPr/>
          <a:lstStyle/>
          <a:p>
            <a:pPr marL="457200" indent="-457200">
              <a:buFont typeface="Arial" panose="020B0604020202020204" pitchFamily="34" charset="0"/>
              <a:buChar char="•"/>
            </a:pPr>
            <a:r>
              <a:rPr lang="en-US" b="0" i="0" dirty="0">
                <a:solidFill>
                  <a:srgbClr val="1A1A1A"/>
                </a:solidFill>
                <a:effectLst/>
                <a:latin typeface="Boston Regular"/>
              </a:rPr>
              <a:t>Ghrelin, Leptin and Dopamine</a:t>
            </a:r>
          </a:p>
          <a:p>
            <a:pPr marL="457200" indent="-457200">
              <a:buFont typeface="Arial" panose="020B0604020202020204" pitchFamily="34" charset="0"/>
              <a:buChar char="•"/>
            </a:pPr>
            <a:r>
              <a:rPr lang="en-US" dirty="0">
                <a:solidFill>
                  <a:srgbClr val="1A1A1A"/>
                </a:solidFill>
                <a:latin typeface="Boston Regular"/>
              </a:rPr>
              <a:t>H</a:t>
            </a:r>
            <a:r>
              <a:rPr lang="en-US" b="0" i="0" dirty="0">
                <a:solidFill>
                  <a:srgbClr val="1A1A1A"/>
                </a:solidFill>
                <a:effectLst/>
                <a:latin typeface="Boston Regular"/>
              </a:rPr>
              <a:t>ow surgery changes things </a:t>
            </a:r>
          </a:p>
          <a:p>
            <a:pPr marL="457200" indent="-457200">
              <a:buFont typeface="Arial" panose="020B0604020202020204" pitchFamily="34" charset="0"/>
              <a:buChar char="•"/>
            </a:pPr>
            <a:r>
              <a:rPr lang="en-US" dirty="0">
                <a:solidFill>
                  <a:srgbClr val="1A1A1A"/>
                </a:solidFill>
                <a:latin typeface="Boston Regular"/>
              </a:rPr>
              <a:t>Redefining hunger and fullness</a:t>
            </a:r>
            <a:endParaRPr lang="en-US" b="0" i="0" dirty="0">
              <a:solidFill>
                <a:srgbClr val="1A1A1A"/>
              </a:solidFill>
              <a:effectLst/>
              <a:latin typeface="Boston Regular"/>
            </a:endParaRPr>
          </a:p>
          <a:p>
            <a:pPr marL="457200" indent="-457200">
              <a:buFont typeface="Arial" panose="020B0604020202020204" pitchFamily="34" charset="0"/>
              <a:buChar char="•"/>
            </a:pPr>
            <a:r>
              <a:rPr lang="en-US" b="0" i="0" dirty="0">
                <a:solidFill>
                  <a:srgbClr val="1A1A1A"/>
                </a:solidFill>
                <a:effectLst/>
                <a:latin typeface="Boston Regular"/>
              </a:rPr>
              <a:t>Practical daily habits to improve your hunger control to assist with weight loss</a:t>
            </a:r>
            <a:endParaRPr lang="en-US" dirty="0"/>
          </a:p>
        </p:txBody>
      </p:sp>
      <p:sp>
        <p:nvSpPr>
          <p:cNvPr id="23" name="Footer Placeholder 22">
            <a:extLst>
              <a:ext uri="{FF2B5EF4-FFF2-40B4-BE49-F238E27FC236}">
                <a16:creationId xmlns:a16="http://schemas.microsoft.com/office/drawing/2014/main" id="{6A552093-9B88-4BBA-917D-614543A5F110}"/>
              </a:ext>
            </a:extLst>
          </p:cNvPr>
          <p:cNvSpPr>
            <a:spLocks noGrp="1"/>
          </p:cNvSpPr>
          <p:nvPr>
            <p:ph type="ftr" sz="quarter" idx="11"/>
          </p:nvPr>
        </p:nvSpPr>
        <p:spPr>
          <a:xfrm>
            <a:off x="758952" y="6400800"/>
            <a:ext cx="6099048" cy="365125"/>
          </a:xfrm>
        </p:spPr>
        <p:txBody>
          <a:bodyPr/>
          <a:lstStyle/>
          <a:p>
            <a:r>
              <a:rPr lang="en-US" dirty="0"/>
              <a:t>Cassandra Golden Sampson MS, RD, LDN </a:t>
            </a:r>
          </a:p>
        </p:txBody>
      </p:sp>
      <p:sp>
        <p:nvSpPr>
          <p:cNvPr id="22" name="Date Placeholder 21">
            <a:extLst>
              <a:ext uri="{FF2B5EF4-FFF2-40B4-BE49-F238E27FC236}">
                <a16:creationId xmlns:a16="http://schemas.microsoft.com/office/drawing/2014/main" id="{3F8004C7-0268-4B65-894B-CF74CE8528B7}"/>
              </a:ext>
            </a:extLst>
          </p:cNvPr>
          <p:cNvSpPr>
            <a:spLocks noGrp="1"/>
          </p:cNvSpPr>
          <p:nvPr>
            <p:ph type="dt" sz="half" idx="10"/>
          </p:nvPr>
        </p:nvSpPr>
        <p:spPr>
          <a:xfrm>
            <a:off x="8805672" y="6400800"/>
            <a:ext cx="1865376" cy="365125"/>
          </a:xfrm>
        </p:spPr>
        <p:txBody>
          <a:bodyPr/>
          <a:lstStyle/>
          <a:p>
            <a:r>
              <a:rPr lang="en-US" dirty="0"/>
              <a:t>August 16, 2022 	</a:t>
            </a:r>
          </a:p>
        </p:txBody>
      </p:sp>
      <p:sp>
        <p:nvSpPr>
          <p:cNvPr id="24" name="Slide Number Placeholder 23">
            <a:extLst>
              <a:ext uri="{FF2B5EF4-FFF2-40B4-BE49-F238E27FC236}">
                <a16:creationId xmlns:a16="http://schemas.microsoft.com/office/drawing/2014/main" id="{B583B8C6-95CF-4DD9-AFF1-3E252935F6C5}"/>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a:t>
            </a:fld>
            <a:endParaRPr lang="en-US"/>
          </a:p>
        </p:txBody>
      </p:sp>
    </p:spTree>
    <p:extLst>
      <p:ext uri="{BB962C8B-B14F-4D97-AF65-F5344CB8AC3E}">
        <p14:creationId xmlns:p14="http://schemas.microsoft.com/office/powerpoint/2010/main" val="3260502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R="0">
              <a:spcBef>
                <a:spcPts val="0"/>
              </a:spcBef>
              <a:spcAft>
                <a:spcPts val="0"/>
              </a:spcAft>
            </a:pPr>
            <a:r>
              <a:rPr lang="en-US" sz="2000" dirty="0">
                <a:latin typeface="Tahoma" panose="020B0604030504040204" pitchFamily="34" charset="0"/>
                <a:ea typeface="Tahoma" panose="020B0604030504040204" pitchFamily="34" charset="0"/>
                <a:cs typeface="Tahoma" panose="020B0604030504040204" pitchFamily="34" charset="0"/>
              </a:rPr>
              <a:t> </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20</a:t>
            </a:fld>
            <a:endParaRPr lang="en-US"/>
          </a:p>
        </p:txBody>
      </p:sp>
      <p:pic>
        <p:nvPicPr>
          <p:cNvPr id="4" name="Picture 3" descr="Timeline&#10;&#10;Description automatically generated">
            <a:extLst>
              <a:ext uri="{FF2B5EF4-FFF2-40B4-BE49-F238E27FC236}">
                <a16:creationId xmlns:a16="http://schemas.microsoft.com/office/drawing/2014/main" id="{7A9753F1-0E50-FBFA-6058-6B496474A241}"/>
              </a:ext>
            </a:extLst>
          </p:cNvPr>
          <p:cNvPicPr>
            <a:picLocks noChangeAspect="1"/>
          </p:cNvPicPr>
          <p:nvPr/>
        </p:nvPicPr>
        <p:blipFill>
          <a:blip r:embed="rId2"/>
          <a:stretch>
            <a:fillRect/>
          </a:stretch>
        </p:blipFill>
        <p:spPr>
          <a:xfrm>
            <a:off x="2278966" y="-84775"/>
            <a:ext cx="7834779" cy="6850700"/>
          </a:xfrm>
          <a:prstGeom prst="rect">
            <a:avLst/>
          </a:prstGeom>
        </p:spPr>
      </p:pic>
    </p:spTree>
    <p:extLst>
      <p:ext uri="{BB962C8B-B14F-4D97-AF65-F5344CB8AC3E}">
        <p14:creationId xmlns:p14="http://schemas.microsoft.com/office/powerpoint/2010/main" val="1967400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4952735" cy="1344613"/>
          </a:xfrm>
        </p:spPr>
        <p:txBody>
          <a:bodyPr/>
          <a:lstStyle/>
          <a:p>
            <a:r>
              <a:rPr lang="en-US" dirty="0"/>
              <a:t>Premature fullness</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225083" y="1086678"/>
            <a:ext cx="11204917" cy="5314121"/>
          </a:xfrm>
        </p:spPr>
        <p:txBody>
          <a:bodyPr>
            <a:noAutofit/>
          </a:bodyPr>
          <a:lstStyle/>
          <a:p>
            <a:pPr marL="342900" marR="0" indent="-342900">
              <a:spcBef>
                <a:spcPts val="0"/>
              </a:spcBef>
              <a:spcAft>
                <a:spcPts val="0"/>
              </a:spcAft>
              <a:buFont typeface="Arial" panose="020B0604020202020204" pitchFamily="34" charset="0"/>
              <a:buChar char="•"/>
            </a:pPr>
            <a:r>
              <a:rPr lang="en-US" sz="2400" b="1" dirty="0">
                <a:effectLst/>
                <a:latin typeface="Tahoma" panose="020B0604030504040204" pitchFamily="34" charset="0"/>
                <a:ea typeface="Tahoma" panose="020B0604030504040204" pitchFamily="34" charset="0"/>
                <a:cs typeface="Tahoma" panose="020B0604030504040204" pitchFamily="34" charset="0"/>
              </a:rPr>
              <a:t>POST-OP PATIENTS: </a:t>
            </a:r>
            <a:r>
              <a:rPr lang="en-US" sz="2400" dirty="0">
                <a:effectLst/>
                <a:latin typeface="Tahoma" panose="020B0604030504040204" pitchFamily="34" charset="0"/>
                <a:ea typeface="Tahoma" panose="020B0604030504040204" pitchFamily="34" charset="0"/>
                <a:cs typeface="Tahoma" panose="020B0604030504040204" pitchFamily="34" charset="0"/>
              </a:rPr>
              <a:t>Have you ever felt physically full after just a couple bites and feel hungry just an hour or two later? </a:t>
            </a:r>
          </a:p>
          <a:p>
            <a:pPr marL="342900" marR="0" indent="-342900">
              <a:spcBef>
                <a:spcPts val="0"/>
              </a:spcBef>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This can cause a grazing pattern for patients because they just can’t eat more at their mealtime but also feel hungry all day. </a:t>
            </a:r>
          </a:p>
          <a:p>
            <a:pPr marL="342900" marR="0" indent="-342900">
              <a:spcBef>
                <a:spcPts val="0"/>
              </a:spcBef>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This is a symptom of what I call </a:t>
            </a:r>
            <a:r>
              <a:rPr lang="en-US" sz="2400" b="1" dirty="0">
                <a:effectLst/>
                <a:latin typeface="Tahoma" panose="020B0604030504040204" pitchFamily="34" charset="0"/>
                <a:ea typeface="Tahoma" panose="020B0604030504040204" pitchFamily="34" charset="0"/>
                <a:cs typeface="Tahoma" panose="020B0604030504040204" pitchFamily="34" charset="0"/>
              </a:rPr>
              <a:t>premature fullness</a:t>
            </a:r>
            <a:r>
              <a:rPr lang="en-US" sz="2400" dirty="0">
                <a:effectLst/>
                <a:latin typeface="Tahoma" panose="020B0604030504040204" pitchFamily="34" charset="0"/>
                <a:ea typeface="Tahoma" panose="020B0604030504040204" pitchFamily="34" charset="0"/>
                <a:cs typeface="Tahoma" panose="020B0604030504040204" pitchFamily="34" charset="0"/>
              </a:rPr>
              <a:t>. </a:t>
            </a:r>
          </a:p>
          <a:p>
            <a:pPr marL="342900" marR="0" indent="-342900">
              <a:spcBef>
                <a:spcPts val="0"/>
              </a:spcBef>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Feeling full prematurely often comes from eating too fast or too large of bites. </a:t>
            </a:r>
          </a:p>
          <a:p>
            <a:pPr marL="0" marR="0">
              <a:spcBef>
                <a:spcPts val="0"/>
              </a:spcBef>
              <a:spcAft>
                <a:spcPts val="0"/>
              </a:spcAft>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21</a:t>
            </a:fld>
            <a:endParaRPr lang="en-US"/>
          </a:p>
        </p:txBody>
      </p:sp>
    </p:spTree>
    <p:extLst>
      <p:ext uri="{BB962C8B-B14F-4D97-AF65-F5344CB8AC3E}">
        <p14:creationId xmlns:p14="http://schemas.microsoft.com/office/powerpoint/2010/main" val="417736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4952735" cy="1344613"/>
          </a:xfrm>
        </p:spPr>
        <p:txBody>
          <a:bodyPr/>
          <a:lstStyle/>
          <a:p>
            <a:r>
              <a:rPr lang="en-US" dirty="0"/>
              <a:t>Premature fullness</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Your stomach is three layers of muscle and when that muscle stretches a little, it will signal fullness to your brain.</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After surgery, you have a smaller opening into your small pouch and having a bite of chicken that was a little too large can cause that stretching experience on the stomach which signals you to stop eating.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Same is true for having your bites back to back too quickly.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If you eat fast and take big bites after surgery…these are incredibly hard habits to break.</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b="1" dirty="0">
                <a:effectLst/>
                <a:latin typeface="Tahoma" panose="020B0604030504040204" pitchFamily="34" charset="0"/>
                <a:ea typeface="Tahoma" panose="020B0604030504040204" pitchFamily="34" charset="0"/>
                <a:cs typeface="Tahoma" panose="020B0604030504040204" pitchFamily="34" charset="0"/>
              </a:rPr>
              <a:t>Eating behaviors play a big role in staying in control of hunger. </a:t>
            </a:r>
            <a:r>
              <a:rPr lang="en-US" sz="2200" dirty="0">
                <a:effectLst/>
                <a:latin typeface="Tahoma" panose="020B0604030504040204" pitchFamily="34" charset="0"/>
                <a:ea typeface="Tahoma" panose="020B0604030504040204" pitchFamily="34" charset="0"/>
                <a:cs typeface="Tahoma" panose="020B0604030504040204" pitchFamily="34" charset="0"/>
              </a:rPr>
              <a:t>Slow down, take small bites and stay in tune to your cues from your body.  </a:t>
            </a:r>
          </a:p>
          <a:p>
            <a:pPr marL="0" marR="0">
              <a:spcBef>
                <a:spcPts val="0"/>
              </a:spcBef>
              <a:spcAft>
                <a:spcPts val="0"/>
              </a:spcAft>
            </a:pPr>
            <a:r>
              <a:rPr lang="en-US" sz="2200" dirty="0">
                <a:effectLst/>
                <a:latin typeface="Tahoma" panose="020B0604030504040204" pitchFamily="34" charset="0"/>
                <a:ea typeface="Tahoma" panose="020B0604030504040204" pitchFamily="34" charset="0"/>
                <a:cs typeface="Tahoma" panose="020B0604030504040204" pitchFamily="34" charset="0"/>
              </a:rPr>
              <a:t> </a:t>
            </a:r>
          </a:p>
          <a:p>
            <a:pPr marL="342900" marR="0" indent="-342900">
              <a:spcBef>
                <a:spcPts val="0"/>
              </a:spcBef>
              <a:spcAft>
                <a:spcPts val="0"/>
              </a:spcAft>
              <a:buFont typeface="Arial" panose="020B0604020202020204" pitchFamily="34" charset="0"/>
              <a:buChar char="•"/>
            </a:pPr>
            <a:endParaRPr lang="en-US" sz="2000" b="1" dirty="0">
              <a:effectLst/>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22</a:t>
            </a:fld>
            <a:endParaRPr lang="en-US"/>
          </a:p>
        </p:txBody>
      </p:sp>
    </p:spTree>
    <p:extLst>
      <p:ext uri="{BB962C8B-B14F-4D97-AF65-F5344CB8AC3E}">
        <p14:creationId xmlns:p14="http://schemas.microsoft.com/office/powerpoint/2010/main" val="89636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4952735" cy="1344613"/>
          </a:xfrm>
        </p:spPr>
        <p:txBody>
          <a:bodyPr/>
          <a:lstStyle/>
          <a:p>
            <a:r>
              <a:rPr lang="en-US" dirty="0"/>
              <a:t>Premature fullness</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L="342900" marR="0" indent="-342900">
              <a:spcBef>
                <a:spcPts val="0"/>
              </a:spcBef>
              <a:spcAft>
                <a:spcPts val="0"/>
              </a:spcAft>
              <a:buFont typeface="Arial" panose="020B0604020202020204" pitchFamily="34" charset="0"/>
              <a:buChar char="•"/>
            </a:pPr>
            <a:r>
              <a:rPr lang="en-US" sz="2000" b="1" dirty="0">
                <a:effectLst/>
                <a:latin typeface="Tahoma" panose="020B0604030504040204" pitchFamily="34" charset="0"/>
                <a:ea typeface="Tahoma" panose="020B0604030504040204" pitchFamily="34" charset="0"/>
                <a:cs typeface="Tahoma" panose="020B0604030504040204" pitchFamily="34" charset="0"/>
              </a:rPr>
              <a:t>TIPS: </a:t>
            </a:r>
          </a:p>
          <a:p>
            <a:pPr marL="708660" lvl="1" indent="-342900">
              <a:spcBef>
                <a:spcPts val="0"/>
              </a:spcBef>
              <a:buFont typeface="Wingdings" panose="05000000000000000000" pitchFamily="2" charset="2"/>
              <a:buChar char="ü"/>
            </a:pPr>
            <a:r>
              <a:rPr lang="en-US" dirty="0">
                <a:solidFill>
                  <a:schemeClr val="tx1"/>
                </a:solidFill>
                <a:effectLst/>
                <a:latin typeface="Tahoma" panose="020B0604030504040204" pitchFamily="34" charset="0"/>
                <a:ea typeface="Tahoma" panose="020B0604030504040204" pitchFamily="34" charset="0"/>
                <a:cs typeface="Tahoma" panose="020B0604030504040204" pitchFamily="34" charset="0"/>
              </a:rPr>
              <a:t>Cut bites before you start eating in case you get distracted. </a:t>
            </a:r>
          </a:p>
          <a:p>
            <a:pPr marL="708660" lvl="1" indent="-342900">
              <a:spcBef>
                <a:spcPts val="0"/>
              </a:spcBef>
              <a:buFont typeface="Wingdings" panose="05000000000000000000" pitchFamily="2" charset="2"/>
              <a:buChar char="ü"/>
            </a:pPr>
            <a:endParaRPr lang="en-US"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708660" lvl="1" indent="-342900">
              <a:spcBef>
                <a:spcPts val="0"/>
              </a:spcBef>
              <a:buFont typeface="Wingdings" panose="05000000000000000000" pitchFamily="2" charset="2"/>
              <a:buChar char="ü"/>
            </a:pPr>
            <a:r>
              <a:rPr lang="en-US" dirty="0">
                <a:solidFill>
                  <a:schemeClr val="tx1"/>
                </a:solidFill>
                <a:effectLst/>
                <a:latin typeface="Tahoma" panose="020B0604030504040204" pitchFamily="34" charset="0"/>
                <a:ea typeface="Tahoma" panose="020B0604030504040204" pitchFamily="34" charset="0"/>
                <a:cs typeface="Tahoma" panose="020B0604030504040204" pitchFamily="34" charset="0"/>
              </a:rPr>
              <a:t>If you pack your lunch for work you might even cut it all up the night before so you are ready! </a:t>
            </a:r>
          </a:p>
          <a:p>
            <a:pPr marL="708660" lvl="1" indent="-342900">
              <a:spcBef>
                <a:spcPts val="0"/>
              </a:spcBef>
              <a:buFont typeface="Wingdings" panose="05000000000000000000" pitchFamily="2" charset="2"/>
              <a:buChar char="ü"/>
            </a:pPr>
            <a:endParaRPr lang="en-US"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708660" lvl="1" indent="-342900">
              <a:spcBef>
                <a:spcPts val="0"/>
              </a:spcBef>
              <a:buFont typeface="Wingdings" panose="05000000000000000000" pitchFamily="2" charset="2"/>
              <a:buChar char="ü"/>
            </a:pPr>
            <a:r>
              <a:rPr lang="en-US" dirty="0">
                <a:solidFill>
                  <a:schemeClr val="tx1"/>
                </a:solidFill>
                <a:effectLst/>
                <a:latin typeface="Tahoma" panose="020B0604030504040204" pitchFamily="34" charset="0"/>
                <a:ea typeface="Tahoma" panose="020B0604030504040204" pitchFamily="34" charset="0"/>
                <a:cs typeface="Tahoma" panose="020B0604030504040204" pitchFamily="34" charset="0"/>
              </a:rPr>
              <a:t>An ideal bite size is about a black bean in size or even your pinkie fingernail for a visual you always have on hand. </a:t>
            </a:r>
          </a:p>
          <a:p>
            <a:pPr marL="708660" lvl="1" indent="-342900">
              <a:spcBef>
                <a:spcPts val="0"/>
              </a:spcBef>
              <a:buFont typeface="Wingdings" panose="05000000000000000000" pitchFamily="2" charset="2"/>
              <a:buChar char="ü"/>
            </a:pPr>
            <a:endParaRPr lang="en-US"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708660" lvl="1" indent="-342900">
              <a:spcBef>
                <a:spcPts val="0"/>
              </a:spcBef>
              <a:buFont typeface="Wingdings" panose="05000000000000000000" pitchFamily="2" charset="2"/>
              <a:buChar char="ü"/>
            </a:pPr>
            <a:r>
              <a:rPr lang="en-US" dirty="0">
                <a:solidFill>
                  <a:schemeClr val="tx1"/>
                </a:solidFill>
                <a:effectLst/>
                <a:latin typeface="Tahoma" panose="020B0604030504040204" pitchFamily="34" charset="0"/>
                <a:ea typeface="Tahoma" panose="020B0604030504040204" pitchFamily="34" charset="0"/>
                <a:cs typeface="Tahoma" panose="020B0604030504040204" pitchFamily="34" charset="0"/>
              </a:rPr>
              <a:t>Put your fork down in between your bites and ask yourself between each one if you feel satisfied or if you need to eat more. </a:t>
            </a:r>
          </a:p>
          <a:p>
            <a:pPr marL="982980" lvl="2" indent="-342900">
              <a:spcBef>
                <a:spcPts val="0"/>
              </a:spcBef>
              <a:buFont typeface="Wingdings" panose="05000000000000000000" pitchFamily="2" charset="2"/>
              <a:buChar char="§"/>
            </a:pPr>
            <a:r>
              <a:rPr lang="en-US"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As you do this, you’ll notice you can eat more at your meal than just a couple bites and I don’t want you to be scared about that. </a:t>
            </a:r>
          </a:p>
          <a:p>
            <a:pPr marL="708660" lvl="1" indent="-342900">
              <a:spcBef>
                <a:spcPts val="0"/>
              </a:spcBef>
              <a:buFont typeface="Wingdings" panose="05000000000000000000" pitchFamily="2" charset="2"/>
              <a:buChar char="ü"/>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708660" lvl="1" indent="-342900">
              <a:spcBef>
                <a:spcPts val="0"/>
              </a:spcBef>
              <a:buFont typeface="Wingdings" panose="05000000000000000000" pitchFamily="2" charset="2"/>
              <a:buChar char="ü"/>
            </a:pPr>
            <a:r>
              <a:rPr lang="en-US" dirty="0">
                <a:solidFill>
                  <a:schemeClr val="tx1"/>
                </a:solidFill>
                <a:effectLst/>
                <a:latin typeface="Tahoma" panose="020B0604030504040204" pitchFamily="34" charset="0"/>
                <a:ea typeface="Tahoma" panose="020B0604030504040204" pitchFamily="34" charset="0"/>
                <a:cs typeface="Tahoma" panose="020B0604030504040204" pitchFamily="34" charset="0"/>
              </a:rPr>
              <a:t>This is a good thing because its far better to fill up on your quality meal at the correct mealtime than feel hungry too soon after and end up grazing all day</a:t>
            </a:r>
            <a:r>
              <a:rPr lang="en-US" sz="2000" dirty="0">
                <a:effectLst/>
                <a:latin typeface="Tahoma" panose="020B0604030504040204" pitchFamily="34" charset="0"/>
                <a:ea typeface="Tahoma" panose="020B0604030504040204" pitchFamily="34" charset="0"/>
                <a:cs typeface="Tahoma" panose="020B0604030504040204" pitchFamily="34" charset="0"/>
              </a:rPr>
              <a:t> </a:t>
            </a:r>
          </a:p>
          <a:p>
            <a:pPr marL="342900" marR="0" indent="-342900">
              <a:spcBef>
                <a:spcPts val="0"/>
              </a:spcBef>
              <a:spcAft>
                <a:spcPts val="0"/>
              </a:spcAft>
              <a:buFont typeface="Arial" panose="020B0604020202020204" pitchFamily="34" charset="0"/>
              <a:buChar char="•"/>
            </a:pPr>
            <a:endParaRPr lang="en-US" sz="2000" b="1" dirty="0">
              <a:effectLst/>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23</a:t>
            </a:fld>
            <a:endParaRPr lang="en-US"/>
          </a:p>
        </p:txBody>
      </p:sp>
    </p:spTree>
    <p:extLst>
      <p:ext uri="{BB962C8B-B14F-4D97-AF65-F5344CB8AC3E}">
        <p14:creationId xmlns:p14="http://schemas.microsoft.com/office/powerpoint/2010/main" val="17770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4952735" cy="1344613"/>
          </a:xfrm>
        </p:spPr>
        <p:txBody>
          <a:bodyPr/>
          <a:lstStyle/>
          <a:p>
            <a:r>
              <a:rPr lang="en-US" dirty="0"/>
              <a:t>Redefining fullness</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234462" y="886265"/>
            <a:ext cx="11374442" cy="5401993"/>
          </a:xfrm>
        </p:spPr>
        <p:txBody>
          <a:bodyPr>
            <a:noAutofit/>
          </a:bodyPr>
          <a:lstStyle/>
          <a:p>
            <a:pPr marL="342900" indent="-342900" algn="l">
              <a:lnSpc>
                <a:spcPct val="100000"/>
              </a:lnSpc>
              <a:spcBef>
                <a:spcPts val="0"/>
              </a:spcBef>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One of the known causes of pain, nausea and vomiting is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e</a:t>
            </a:r>
            <a:r>
              <a:rPr lang="en-US"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ating too much (past the first feeling of comfortable fullness)</a:t>
            </a:r>
          </a:p>
          <a:p>
            <a:pPr marL="342900" indent="-342900" algn="l">
              <a:lnSpc>
                <a:spcPct val="100000"/>
              </a:lnSpc>
              <a:spcBef>
                <a:spcPts val="0"/>
              </a:spcBef>
              <a:buFont typeface="Arial" panose="020B0604020202020204" pitchFamily="34" charset="0"/>
              <a:buChar char="•"/>
            </a:pPr>
            <a:endPar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gn="l">
              <a:lnSpc>
                <a:spcPct val="100000"/>
              </a:lnSpc>
              <a:spcBef>
                <a:spcPts val="0"/>
              </a:spcBef>
              <a:buFont typeface="Arial" panose="020B0604020202020204" pitchFamily="34" charset="0"/>
              <a:buChar char="•"/>
            </a:pP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The sensation of fullness will likely feel different after surgery </a:t>
            </a:r>
          </a:p>
          <a:p>
            <a:pPr marL="342900" indent="-342900" algn="l">
              <a:lnSpc>
                <a:spcPct val="100000"/>
              </a:lnSpc>
              <a:spcBef>
                <a:spcPts val="0"/>
              </a:spcBef>
              <a:buFont typeface="Arial" panose="020B0604020202020204" pitchFamily="34" charset="0"/>
              <a:buChar char="•"/>
            </a:pPr>
            <a:endParaRPr lang="en-US"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lgn="l">
              <a:lnSpc>
                <a:spcPct val="100000"/>
              </a:lnSpc>
              <a:spcBef>
                <a:spcPts val="0"/>
              </a:spcBef>
              <a:buFont typeface="Arial" panose="020B0604020202020204" pitchFamily="34" charset="0"/>
              <a:buChar char="•"/>
            </a:pPr>
            <a:r>
              <a:rPr lang="en-US"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It is important to have an open mind when it </a:t>
            </a: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learning your new body signals </a:t>
            </a:r>
          </a:p>
          <a:p>
            <a:pPr marL="342900" indent="-342900" algn="l">
              <a:lnSpc>
                <a:spcPct val="100000"/>
              </a:lnSpc>
              <a:spcBef>
                <a:spcPts val="0"/>
              </a:spcBef>
              <a:buFont typeface="Arial" panose="020B0604020202020204" pitchFamily="34" charset="0"/>
              <a:buChar char="•"/>
            </a:pPr>
            <a:endParaRPr lang="en-US"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lgn="l">
              <a:lnSpc>
                <a:spcPct val="100000"/>
              </a:lnSpc>
              <a:spcBef>
                <a:spcPts val="0"/>
              </a:spcBef>
              <a:buFont typeface="Arial" panose="020B0604020202020204" pitchFamily="34" charset="0"/>
              <a:buChar char="•"/>
            </a:pPr>
            <a:r>
              <a:rPr lang="en-US"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Post-op patients have described their new fullness signals as: </a:t>
            </a:r>
          </a:p>
          <a:p>
            <a:pPr marL="708660" lvl="1" indent="-342900">
              <a:lnSpc>
                <a:spcPct val="100000"/>
              </a:lnSpc>
              <a:spcBef>
                <a:spcPts val="0"/>
              </a:spcBef>
              <a:buFont typeface="Arial" panose="020B0604020202020204" pitchFamily="34" charset="0"/>
              <a:buChar char="•"/>
            </a:pP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A very “hard stopping point” </a:t>
            </a:r>
          </a:p>
          <a:p>
            <a:pPr marL="708660" lvl="1" indent="-342900">
              <a:lnSpc>
                <a:spcPct val="100000"/>
              </a:lnSpc>
              <a:spcBef>
                <a:spcPts val="0"/>
              </a:spcBef>
              <a:buFont typeface="Arial" panose="020B0604020202020204" pitchFamily="34" charset="0"/>
              <a:buChar char="•"/>
            </a:pP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Feeling bloated </a:t>
            </a:r>
          </a:p>
          <a:p>
            <a:pPr marL="708660" lvl="1" indent="-342900">
              <a:lnSpc>
                <a:spcPct val="100000"/>
              </a:lnSpc>
              <a:spcBef>
                <a:spcPts val="0"/>
              </a:spcBef>
              <a:buFont typeface="Arial" panose="020B0604020202020204" pitchFamily="34" charset="0"/>
              <a:buChar char="•"/>
            </a:pPr>
            <a:r>
              <a:rPr lang="en-US" sz="16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 pressure in the upper stomach area </a:t>
            </a:r>
          </a:p>
          <a:p>
            <a:pPr marL="708660" lvl="1" indent="-342900">
              <a:lnSpc>
                <a:spcPct val="100000"/>
              </a:lnSpc>
              <a:spcBef>
                <a:spcPts val="0"/>
              </a:spcBef>
              <a:buFont typeface="Arial" panose="020B0604020202020204" pitchFamily="34" charset="0"/>
              <a:buChar char="•"/>
            </a:pP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Hiccups </a:t>
            </a:r>
          </a:p>
          <a:p>
            <a:pPr marL="708660" lvl="1" indent="-342900">
              <a:lnSpc>
                <a:spcPct val="100000"/>
              </a:lnSpc>
              <a:spcBef>
                <a:spcPts val="0"/>
              </a:spcBef>
              <a:buFont typeface="Arial" panose="020B0604020202020204" pitchFamily="34" charset="0"/>
              <a:buChar char="•"/>
            </a:pPr>
            <a:r>
              <a:rPr lang="en-US" sz="16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Runny nose </a:t>
            </a:r>
          </a:p>
          <a:p>
            <a:pPr marL="708660" lvl="1" indent="-342900">
              <a:lnSpc>
                <a:spcPct val="100000"/>
              </a:lnSpc>
              <a:spcBef>
                <a:spcPts val="0"/>
              </a:spcBef>
              <a:buFont typeface="Arial" panose="020B0604020202020204" pitchFamily="34" charset="0"/>
              <a:buChar char="•"/>
            </a:pP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Sneezing </a:t>
            </a:r>
            <a:endParaRPr lang="en-US" sz="16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708660" lvl="1" indent="-342900">
              <a:lnSpc>
                <a:spcPct val="100000"/>
              </a:lnSpc>
              <a:spcBef>
                <a:spcPts val="0"/>
              </a:spcBef>
              <a:buFont typeface="Arial" panose="020B0604020202020204" pitchFamily="34" charset="0"/>
              <a:buChar char="•"/>
            </a:pPr>
            <a:endParaRPr lang="en-US" sz="1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pPr>
            <a:r>
              <a:rPr lang="en-US" sz="2400" dirty="0">
                <a:latin typeface="Tahoma" panose="020B0604030504040204" pitchFamily="34" charset="0"/>
                <a:ea typeface="Tahoma" panose="020B0604030504040204" pitchFamily="34" charset="0"/>
                <a:cs typeface="Tahoma" panose="020B0604030504040204" pitchFamily="34" charset="0"/>
              </a:rPr>
              <a:t>Post-op patients: </a:t>
            </a:r>
            <a:r>
              <a:rPr lang="en-US" sz="2400" b="1" dirty="0">
                <a:latin typeface="Tahoma" panose="020B0604030504040204" pitchFamily="34" charset="0"/>
                <a:ea typeface="Tahoma" panose="020B0604030504040204" pitchFamily="34" charset="0"/>
                <a:cs typeface="Tahoma" panose="020B0604030504040204" pitchFamily="34" charset="0"/>
              </a:rPr>
              <a:t>how does your body indicate you’re full? </a:t>
            </a:r>
            <a:br>
              <a:rPr lang="en-US" sz="2400" b="1" dirty="0">
                <a:latin typeface="Tahoma" panose="020B0604030504040204" pitchFamily="34" charset="0"/>
                <a:ea typeface="Tahoma" panose="020B0604030504040204" pitchFamily="34" charset="0"/>
                <a:cs typeface="Tahoma" panose="020B0604030504040204" pitchFamily="34" charset="0"/>
              </a:rPr>
            </a:br>
            <a:endParaRPr lang="en-US" sz="2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24</a:t>
            </a:fld>
            <a:endParaRPr lang="en-US"/>
          </a:p>
        </p:txBody>
      </p:sp>
    </p:spTree>
    <p:extLst>
      <p:ext uri="{BB962C8B-B14F-4D97-AF65-F5344CB8AC3E}">
        <p14:creationId xmlns:p14="http://schemas.microsoft.com/office/powerpoint/2010/main" val="43975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barn(inVertical)">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4952735" cy="1344613"/>
          </a:xfrm>
        </p:spPr>
        <p:txBody>
          <a:bodyPr/>
          <a:lstStyle/>
          <a:p>
            <a:r>
              <a:rPr lang="en-US" dirty="0"/>
              <a:t>Hungry foods</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Lonely carbohydrates will leave you feeling hungry sooner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If you’re going to have carbs</a:t>
            </a:r>
            <a:r>
              <a:rPr lang="en-US" sz="2200" dirty="0">
                <a:latin typeface="Tahoma" panose="020B0604030504040204" pitchFamily="34" charset="0"/>
                <a:ea typeface="Tahoma" panose="020B0604030504040204" pitchFamily="34" charset="0"/>
                <a:cs typeface="Tahoma" panose="020B0604030504040204" pitchFamily="34" charset="0"/>
              </a:rPr>
              <a:t>: </a:t>
            </a:r>
            <a:endParaRPr lang="en-US" sz="2200" dirty="0">
              <a:effectLst/>
              <a:latin typeface="Tahoma" panose="020B0604030504040204" pitchFamily="34" charset="0"/>
              <a:ea typeface="Tahoma" panose="020B0604030504040204" pitchFamily="34" charset="0"/>
              <a:cs typeface="Tahoma" panose="020B0604030504040204" pitchFamily="34" charset="0"/>
            </a:endParaRPr>
          </a:p>
          <a:p>
            <a:pPr marL="708660" lvl="1" indent="-342900">
              <a:spcBef>
                <a:spcPts val="0"/>
              </a:spcBef>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As ALWAYS, be mindful and cautious about portion size </a:t>
            </a:r>
          </a:p>
          <a:p>
            <a:pPr marL="708660" lvl="1" indent="-342900">
              <a:spcBef>
                <a:spcPts val="0"/>
              </a:spcBef>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Pair the carbs with protein </a:t>
            </a:r>
          </a:p>
          <a:p>
            <a:pPr marL="708660" lvl="1" indent="-342900">
              <a:spcBef>
                <a:spcPts val="0"/>
              </a:spcBef>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Adding the protein will slow d</a:t>
            </a:r>
            <a:r>
              <a:rPr lang="en-US" sz="2200" dirty="0">
                <a:effectLst/>
                <a:latin typeface="Tahoma" panose="020B0604030504040204" pitchFamily="34" charset="0"/>
                <a:ea typeface="Tahoma" panose="020B0604030504040204" pitchFamily="34" charset="0"/>
                <a:cs typeface="Tahoma" panose="020B0604030504040204" pitchFamily="34" charset="0"/>
              </a:rPr>
              <a:t>own the absorption of the sugar into your body</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Refined carbs and simple sugars get absorbed into the bloodstream quickly – but don’t cause a feeling of fullness for very long. That donut or cupcake will leave you feeling hungry!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The less nutritious carbs also activates the dopamine response, increasing our desire for more carbs. </a:t>
            </a: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25</a:t>
            </a:fld>
            <a:endParaRPr lang="en-US"/>
          </a:p>
        </p:txBody>
      </p:sp>
    </p:spTree>
    <p:extLst>
      <p:ext uri="{BB962C8B-B14F-4D97-AF65-F5344CB8AC3E}">
        <p14:creationId xmlns:p14="http://schemas.microsoft.com/office/powerpoint/2010/main" val="135641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calcmode="lin" valueType="num">
                                      <p:cBhvr additive="base">
                                        <p:cTn id="3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4952735" cy="1344613"/>
          </a:xfrm>
        </p:spPr>
        <p:txBody>
          <a:bodyPr/>
          <a:lstStyle/>
          <a:p>
            <a:r>
              <a:rPr lang="en-US" dirty="0"/>
              <a:t>Complex carbs</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L="457200" lvl="0" indent="-457200">
              <a:lnSpc>
                <a:spcPct val="100000"/>
              </a:lnSpc>
              <a:spcBef>
                <a:spcPts val="0"/>
              </a:spcBef>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Absorbed slower in the body, which keeps us full and doesn’t cause a spike in blood sugar. </a:t>
            </a:r>
          </a:p>
          <a:p>
            <a:pPr marL="457200" lvl="0" indent="-457200">
              <a:lnSpc>
                <a:spcPct val="100000"/>
              </a:lnSpc>
              <a:spcBef>
                <a:spcPts val="0"/>
              </a:spcBef>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0" indent="-457200">
              <a:lnSpc>
                <a:spcPct val="100000"/>
              </a:lnSpc>
              <a:spcBef>
                <a:spcPts val="0"/>
              </a:spcBef>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Two types of complex carbs: These sugars occur naturally. </a:t>
            </a:r>
          </a:p>
          <a:p>
            <a:pPr marL="708660" lvl="1" indent="-342900">
              <a:buFont typeface="Arial" panose="020B0604020202020204"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Starches: from 100% whole grain breads and cereals, brown rice, whole wheat pasta, peas, corn, beans and some vegetables</a:t>
            </a:r>
          </a:p>
          <a:p>
            <a:pPr marL="708660" lvl="1" indent="-342900">
              <a:buFont typeface="Arial" panose="020B0604020202020204"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Fiber: fruits, vegetables, nuts, beans and whole grains. </a:t>
            </a:r>
          </a:p>
          <a:p>
            <a:pPr marL="342900" marR="0" indent="-342900">
              <a:spcBef>
                <a:spcPts val="0"/>
              </a:spcBef>
              <a:spcAft>
                <a:spcPts val="0"/>
              </a:spcAft>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26</a:t>
            </a:fld>
            <a:endParaRPr lang="en-US"/>
          </a:p>
        </p:txBody>
      </p:sp>
    </p:spTree>
    <p:extLst>
      <p:ext uri="{BB962C8B-B14F-4D97-AF65-F5344CB8AC3E}">
        <p14:creationId xmlns:p14="http://schemas.microsoft.com/office/powerpoint/2010/main" val="405387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4952735" cy="1344613"/>
          </a:xfrm>
        </p:spPr>
        <p:txBody>
          <a:bodyPr/>
          <a:lstStyle/>
          <a:p>
            <a:r>
              <a:rPr lang="en-US" dirty="0"/>
              <a:t>Refined carbs</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L="457200" lvl="0" indent="-457200">
              <a:lnSpc>
                <a:spcPct val="100000"/>
              </a:lnSpc>
              <a:spcBef>
                <a:spcPts val="0"/>
              </a:spcBef>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Almost all of the fiber, vitamins and minerals are </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removed</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during processing.</a:t>
            </a:r>
          </a:p>
          <a:p>
            <a:pPr marL="457200" lvl="0" indent="-457200">
              <a:lnSpc>
                <a:spcPct val="100000"/>
              </a:lnSpc>
              <a:spcBef>
                <a:spcPts val="0"/>
              </a:spcBef>
              <a:buFont typeface="Arial" panose="020B0604020202020204" pitchFamily="34" charset="0"/>
              <a:buChar char="•"/>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lvl="0" indent="-457200">
              <a:lnSpc>
                <a:spcPct val="100000"/>
              </a:lnSpc>
              <a:spcBef>
                <a:spcPts val="0"/>
              </a:spcBef>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They are digested </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quickly</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and have a high glycemic index. </a:t>
            </a:r>
          </a:p>
          <a:p>
            <a:pPr marL="708660" lvl="1" indent="-342900">
              <a:lnSpc>
                <a:spcPct val="100000"/>
              </a:lnSpc>
              <a:spcBef>
                <a:spcPts val="0"/>
              </a:spcBef>
              <a:buFont typeface="Arial" panose="020B0604020202020204" pitchFamily="34" charset="0"/>
              <a:buChar char="•"/>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This causes rapid spikes in blood sugar and insulin levels after meals. </a:t>
            </a:r>
          </a:p>
          <a:p>
            <a:pPr marL="708660" lvl="1" indent="-342900">
              <a:lnSpc>
                <a:spcPct val="100000"/>
              </a:lnSpc>
              <a:spcBef>
                <a:spcPts val="0"/>
              </a:spcBef>
              <a:buFont typeface="Arial" panose="020B0604020202020204" pitchFamily="34" charset="0"/>
              <a:buChar char="•"/>
            </a:pPr>
            <a:endParaRPr lang="en-US"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708660" lvl="1" indent="-342900">
              <a:lnSpc>
                <a:spcPct val="100000"/>
              </a:lnSpc>
              <a:spcBef>
                <a:spcPts val="0"/>
              </a:spcBef>
              <a:buFont typeface="Arial" panose="020B0604020202020204" pitchFamily="34" charset="0"/>
              <a:buChar char="•"/>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Fullness after eating is only for a short period. </a:t>
            </a:r>
          </a:p>
          <a:p>
            <a:pPr marL="708660" lvl="1" indent="-342900">
              <a:lnSpc>
                <a:spcPct val="100000"/>
              </a:lnSpc>
              <a:spcBef>
                <a:spcPts val="0"/>
              </a:spcBef>
              <a:buFont typeface="Arial" panose="020B0604020202020204" pitchFamily="34" charset="0"/>
              <a:buChar char="•"/>
            </a:pPr>
            <a:endParaRPr lang="en-US"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708660" lvl="1" indent="-342900">
              <a:lnSpc>
                <a:spcPct val="100000"/>
              </a:lnSpc>
              <a:spcBef>
                <a:spcPts val="0"/>
              </a:spcBef>
              <a:buFont typeface="Arial" panose="020B0604020202020204" pitchFamily="34" charset="0"/>
              <a:buChar char="•"/>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This is followed by a drop in blood sugar, hunger and cravings - contributing to weight gain and diabetes. </a:t>
            </a:r>
            <a:endParaRPr lang="en-US" sz="1900"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spcBef>
                <a:spcPts val="0"/>
              </a:spcBef>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spcBef>
                <a:spcPts val="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The main dietary sources of refined carbs: </a:t>
            </a:r>
          </a:p>
          <a:p>
            <a:pPr lvl="2">
              <a:lnSpc>
                <a:spcPct val="100000"/>
              </a:lnSpc>
              <a:spcBef>
                <a:spcPts val="0"/>
              </a:spcBef>
            </a:pPr>
            <a:r>
              <a:rPr lang="en-US" dirty="0">
                <a:latin typeface="Tahoma" panose="020B0604030504040204" pitchFamily="34" charset="0"/>
                <a:ea typeface="Tahoma" panose="020B0604030504040204" pitchFamily="34" charset="0"/>
                <a:cs typeface="Tahoma" panose="020B0604030504040204" pitchFamily="34" charset="0"/>
              </a:rPr>
              <a:t>White flour, white bread, white rice, </a:t>
            </a:r>
          </a:p>
          <a:p>
            <a:pPr lvl="2">
              <a:lnSpc>
                <a:spcPct val="100000"/>
              </a:lnSpc>
              <a:spcBef>
                <a:spcPts val="0"/>
              </a:spcBef>
            </a:pPr>
            <a:r>
              <a:rPr lang="en-US" dirty="0">
                <a:latin typeface="Tahoma" panose="020B0604030504040204" pitchFamily="34" charset="0"/>
                <a:ea typeface="Tahoma" panose="020B0604030504040204" pitchFamily="34" charset="0"/>
                <a:cs typeface="Tahoma" panose="020B0604030504040204" pitchFamily="34" charset="0"/>
              </a:rPr>
              <a:t>Crackers, pastries, sodas, snacks, pasta, </a:t>
            </a:r>
          </a:p>
          <a:p>
            <a:pPr lvl="2">
              <a:lnSpc>
                <a:spcPct val="100000"/>
              </a:lnSpc>
              <a:spcBef>
                <a:spcPts val="0"/>
              </a:spcBef>
            </a:pPr>
            <a:r>
              <a:rPr lang="en-US" dirty="0">
                <a:latin typeface="Tahoma" panose="020B0604030504040204" pitchFamily="34" charset="0"/>
                <a:ea typeface="Tahoma" panose="020B0604030504040204" pitchFamily="34" charset="0"/>
                <a:cs typeface="Tahoma" panose="020B0604030504040204" pitchFamily="34" charset="0"/>
              </a:rPr>
              <a:t>Sweets, and some breakfast cereals</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27</a:t>
            </a:fld>
            <a:endParaRPr lang="en-US"/>
          </a:p>
        </p:txBody>
      </p:sp>
    </p:spTree>
    <p:extLst>
      <p:ext uri="{BB962C8B-B14F-4D97-AF65-F5344CB8AC3E}">
        <p14:creationId xmlns:p14="http://schemas.microsoft.com/office/powerpoint/2010/main" val="7359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1000"/>
                                        <p:tgtEl>
                                          <p:spTgt spid="3">
                                            <p:txEl>
                                              <p:pRg st="11" end="11"/>
                                            </p:txEl>
                                          </p:spTgt>
                                        </p:tgtEl>
                                      </p:cBhvr>
                                    </p:animEffect>
                                    <p:anim calcmode="lin" valueType="num">
                                      <p:cBhvr>
                                        <p:cTn id="4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1000"/>
                                        <p:tgtEl>
                                          <p:spTgt spid="3">
                                            <p:txEl>
                                              <p:pRg st="12" end="12"/>
                                            </p:txEl>
                                          </p:spTgt>
                                        </p:tgtEl>
                                      </p:cBhvr>
                                    </p:animEffect>
                                    <p:anim calcmode="lin" valueType="num">
                                      <p:cBhvr>
                                        <p:cTn id="5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4952735" cy="1344613"/>
          </a:xfrm>
        </p:spPr>
        <p:txBody>
          <a:bodyPr/>
          <a:lstStyle/>
          <a:p>
            <a:r>
              <a:rPr lang="en-US" dirty="0"/>
              <a:t>Simple sugars	</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L="342900" lvl="1" indent="-342900">
              <a:lnSpc>
                <a:spcPct val="100000"/>
              </a:lnSpc>
              <a:spcBef>
                <a:spcPts val="0"/>
              </a:spcBef>
              <a:buFont typeface="Arial" panose="020B0604020202020204"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Food and drinks with added sugars (think: dumping syndrome) </a:t>
            </a:r>
          </a:p>
          <a:p>
            <a:pPr marL="342900" lvl="1" indent="-342900">
              <a:lnSpc>
                <a:spcPct val="100000"/>
              </a:lnSpc>
              <a:spcBef>
                <a:spcPts val="0"/>
              </a:spcBef>
              <a:buFont typeface="Arial" panose="020B0604020202020204" pitchFamily="34" charset="0"/>
              <a:buChar char="•"/>
            </a:pP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1" indent="-342900">
              <a:lnSpc>
                <a:spcPct val="100000"/>
              </a:lnSpc>
              <a:spcBef>
                <a:spcPts val="0"/>
              </a:spcBef>
              <a:buFont typeface="Arial" panose="020B0604020202020204"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Added sugar is easily absorbed and quickly converted into blood sugar, causing a spike. </a:t>
            </a:r>
          </a:p>
          <a:p>
            <a:pPr marL="342900" lvl="1" indent="-342900">
              <a:lnSpc>
                <a:spcPct val="100000"/>
              </a:lnSpc>
              <a:spcBef>
                <a:spcPts val="0"/>
              </a:spcBef>
              <a:buFont typeface="Arial" panose="020B0604020202020204" pitchFamily="34" charset="0"/>
              <a:buChar char="•"/>
            </a:pP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1" indent="-342900">
              <a:lnSpc>
                <a:spcPct val="100000"/>
              </a:lnSpc>
              <a:spcBef>
                <a:spcPts val="0"/>
              </a:spcBef>
              <a:buFont typeface="Arial" panose="020B0604020202020204"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Added sugar is known to contribute to inflammation </a:t>
            </a:r>
          </a:p>
          <a:p>
            <a:pPr marL="342900" lvl="1" indent="-342900">
              <a:lnSpc>
                <a:spcPct val="100000"/>
              </a:lnSpc>
              <a:spcBef>
                <a:spcPts val="0"/>
              </a:spcBef>
              <a:buFont typeface="Arial" panose="020B0604020202020204" pitchFamily="34" charset="0"/>
              <a:buChar char="•"/>
            </a:pP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1" indent="-342900">
              <a:lnSpc>
                <a:spcPct val="100000"/>
              </a:lnSpc>
              <a:spcBef>
                <a:spcPts val="0"/>
              </a:spcBef>
              <a:buFont typeface="Arial" panose="020B0604020202020204"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Sources: (highly processed foods/drinks) </a:t>
            </a:r>
          </a:p>
          <a:p>
            <a:pPr lvl="2"/>
            <a:r>
              <a:rPr lang="en-US" sz="2200" dirty="0">
                <a:latin typeface="Tahoma" panose="020B0604030504040204" pitchFamily="34" charset="0"/>
                <a:ea typeface="Tahoma" panose="020B0604030504040204" pitchFamily="34" charset="0"/>
                <a:cs typeface="Tahoma" panose="020B0604030504040204" pitchFamily="34" charset="0"/>
              </a:rPr>
              <a:t>Candy, fruit juice, cake, pastries, ice cream, soda, sports bars and sports drinks. </a:t>
            </a:r>
          </a:p>
          <a:p>
            <a:pPr lvl="2"/>
            <a:endParaRPr lang="en-US" sz="2200" dirty="0">
              <a:latin typeface="Tahoma" panose="020B0604030504040204" pitchFamily="34" charset="0"/>
              <a:ea typeface="Tahoma" panose="020B0604030504040204" pitchFamily="34" charset="0"/>
              <a:cs typeface="Tahoma" panose="020B0604030504040204" pitchFamily="34" charset="0"/>
            </a:endParaRPr>
          </a:p>
          <a:p>
            <a:pPr lvl="2"/>
            <a:r>
              <a:rPr lang="en-US" sz="2200" b="1" dirty="0">
                <a:latin typeface="Tahoma" panose="020B0604030504040204" pitchFamily="34" charset="0"/>
                <a:ea typeface="Tahoma" panose="020B0604030504040204" pitchFamily="34" charset="0"/>
                <a:cs typeface="Tahoma" panose="020B0604030504040204" pitchFamily="34" charset="0"/>
              </a:rPr>
              <a:t>Hidden sources of added sugars: </a:t>
            </a:r>
            <a:r>
              <a:rPr lang="en-US" sz="2200" dirty="0">
                <a:latin typeface="Tahoma" panose="020B0604030504040204" pitchFamily="34" charset="0"/>
                <a:ea typeface="Tahoma" panose="020B0604030504040204" pitchFamily="34" charset="0"/>
                <a:cs typeface="Tahoma" panose="020B0604030504040204" pitchFamily="34" charset="0"/>
              </a:rPr>
              <a:t>yogurt, condiments, certain types of bread, granola, breakfast bars, Gatorade, juice </a:t>
            </a:r>
          </a:p>
          <a:p>
            <a:pPr marL="457200" lvl="0" indent="-457200">
              <a:lnSpc>
                <a:spcPct val="100000"/>
              </a:lnSpc>
              <a:spcBef>
                <a:spcPts val="0"/>
              </a:spcBef>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28</a:t>
            </a:fld>
            <a:endParaRPr lang="en-US"/>
          </a:p>
        </p:txBody>
      </p:sp>
    </p:spTree>
    <p:extLst>
      <p:ext uri="{BB962C8B-B14F-4D97-AF65-F5344CB8AC3E}">
        <p14:creationId xmlns:p14="http://schemas.microsoft.com/office/powerpoint/2010/main" val="178304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R="0">
              <a:spcBef>
                <a:spcPts val="0"/>
              </a:spcBef>
              <a:spcAft>
                <a:spcPts val="0"/>
              </a:spcAft>
            </a:pPr>
            <a:r>
              <a:rPr lang="en-US" sz="2000" dirty="0">
                <a:latin typeface="Tahoma" panose="020B0604030504040204" pitchFamily="34" charset="0"/>
                <a:ea typeface="Tahoma" panose="020B0604030504040204" pitchFamily="34" charset="0"/>
                <a:cs typeface="Tahoma" panose="020B0604030504040204" pitchFamily="34" charset="0"/>
              </a:rPr>
              <a:t> </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29</a:t>
            </a:fld>
            <a:endParaRPr lang="en-US"/>
          </a:p>
        </p:txBody>
      </p:sp>
      <p:pic>
        <p:nvPicPr>
          <p:cNvPr id="9" name="Picture 8" descr="Diagram&#10;&#10;Description automatically generated">
            <a:extLst>
              <a:ext uri="{FF2B5EF4-FFF2-40B4-BE49-F238E27FC236}">
                <a16:creationId xmlns:a16="http://schemas.microsoft.com/office/drawing/2014/main" id="{0678BA7E-5A91-8C6B-FBCF-329ECFDBC814}"/>
              </a:ext>
            </a:extLst>
          </p:cNvPr>
          <p:cNvPicPr>
            <a:picLocks noChangeAspect="1"/>
          </p:cNvPicPr>
          <p:nvPr/>
        </p:nvPicPr>
        <p:blipFill>
          <a:blip r:embed="rId2"/>
          <a:stretch>
            <a:fillRect/>
          </a:stretch>
        </p:blipFill>
        <p:spPr>
          <a:xfrm>
            <a:off x="2610568" y="149056"/>
            <a:ext cx="6819353" cy="6708944"/>
          </a:xfrm>
          <a:prstGeom prst="rect">
            <a:avLst/>
          </a:prstGeom>
        </p:spPr>
      </p:pic>
    </p:spTree>
    <p:extLst>
      <p:ext uri="{BB962C8B-B14F-4D97-AF65-F5344CB8AC3E}">
        <p14:creationId xmlns:p14="http://schemas.microsoft.com/office/powerpoint/2010/main" val="574054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758952" y="89693"/>
            <a:ext cx="4565650" cy="1344613"/>
          </a:xfrm>
        </p:spPr>
        <p:txBody>
          <a:bodyPr/>
          <a:lstStyle/>
          <a:p>
            <a:r>
              <a:rPr lang="en-US" dirty="0"/>
              <a:t>Hello Hunger </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272209"/>
            <a:ext cx="10078553" cy="4823792"/>
          </a:xfrm>
        </p:spPr>
        <p:txBody>
          <a:bodyPr>
            <a:normAutofit lnSpcReduction="10000"/>
          </a:bodyPr>
          <a:lstStyle/>
          <a:p>
            <a:pPr marL="285750" marR="0" indent="-28575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Hunger is a deeply biological process in our body</a:t>
            </a:r>
          </a:p>
          <a:p>
            <a:pPr marR="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If you’ve been conditioned to ignore hunger and not eat all day up until this point…Listen UP!</a:t>
            </a:r>
          </a:p>
          <a:p>
            <a:pPr marL="285750" marR="0" indent="-28575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Ghrelin is the hunger hormone that triggers our brain that we must eat</a:t>
            </a:r>
          </a:p>
          <a:p>
            <a:pPr marL="285750" marR="0" indent="-28575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I</a:t>
            </a:r>
            <a:r>
              <a:rPr lang="en-US" sz="2000" dirty="0">
                <a:effectLst/>
                <a:latin typeface="Tahoma" panose="020B0604030504040204" pitchFamily="34" charset="0"/>
                <a:ea typeface="Tahoma" panose="020B0604030504040204" pitchFamily="34" charset="0"/>
                <a:cs typeface="Tahoma" panose="020B0604030504040204" pitchFamily="34" charset="0"/>
              </a:rPr>
              <a:t>t’s what sends the signal to our brain that we must eat</a:t>
            </a:r>
          </a:p>
          <a:p>
            <a:pPr marL="285750" marR="0" indent="-28575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Ghrelin is released from cells in the stomach and rises during times of fasting</a:t>
            </a:r>
          </a:p>
          <a:p>
            <a:pPr marL="285750" marR="0" indent="-28575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The levels drop after eating</a:t>
            </a:r>
          </a:p>
          <a:p>
            <a:pPr marL="285750" marR="0" indent="-28575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It is also a short acting hormone. This means will not go away until you have eaten, and it does get more intense (leading to a binge)</a:t>
            </a:r>
            <a:endParaRPr lang="en-US" sz="1800" dirty="0">
              <a:effectLst/>
              <a:latin typeface="Times New Roman" panose="02020603050405020304" pitchFamily="18" charset="0"/>
              <a:ea typeface="Times New Roman" panose="02020603050405020304" pitchFamily="18"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3</a:t>
            </a:fld>
            <a:endParaRPr lang="en-US"/>
          </a:p>
        </p:txBody>
      </p:sp>
    </p:spTree>
    <p:extLst>
      <p:ext uri="{BB962C8B-B14F-4D97-AF65-F5344CB8AC3E}">
        <p14:creationId xmlns:p14="http://schemas.microsoft.com/office/powerpoint/2010/main" val="155928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086678"/>
            <a:ext cx="10846904" cy="5314121"/>
          </a:xfrm>
        </p:spPr>
        <p:txBody>
          <a:bodyPr>
            <a:noAutofit/>
          </a:bodyPr>
          <a:lstStyle/>
          <a:p>
            <a:pPr marR="0">
              <a:spcBef>
                <a:spcPts val="0"/>
              </a:spcBef>
              <a:spcAft>
                <a:spcPts val="0"/>
              </a:spcAft>
            </a:pPr>
            <a:r>
              <a:rPr lang="en-US" sz="2000" dirty="0">
                <a:latin typeface="Tahoma" panose="020B0604030504040204" pitchFamily="34" charset="0"/>
                <a:ea typeface="Tahoma" panose="020B0604030504040204" pitchFamily="34" charset="0"/>
                <a:cs typeface="Tahoma" panose="020B0604030504040204" pitchFamily="34" charset="0"/>
              </a:rPr>
              <a:t> </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30</a:t>
            </a:fld>
            <a:endParaRPr lang="en-US"/>
          </a:p>
        </p:txBody>
      </p:sp>
      <p:pic>
        <p:nvPicPr>
          <p:cNvPr id="4" name="Picture 3" descr="Diagram&#10;&#10;Description automatically generated">
            <a:extLst>
              <a:ext uri="{FF2B5EF4-FFF2-40B4-BE49-F238E27FC236}">
                <a16:creationId xmlns:a16="http://schemas.microsoft.com/office/drawing/2014/main" id="{C22B2CD2-EB64-DA0E-C77A-0DFEF49475BD}"/>
              </a:ext>
            </a:extLst>
          </p:cNvPr>
          <p:cNvPicPr>
            <a:picLocks noChangeAspect="1"/>
          </p:cNvPicPr>
          <p:nvPr/>
        </p:nvPicPr>
        <p:blipFill>
          <a:blip r:embed="rId2"/>
          <a:stretch>
            <a:fillRect/>
          </a:stretch>
        </p:blipFill>
        <p:spPr>
          <a:xfrm>
            <a:off x="2755084" y="0"/>
            <a:ext cx="6681831" cy="6858000"/>
          </a:xfrm>
          <a:prstGeom prst="rect">
            <a:avLst/>
          </a:prstGeom>
        </p:spPr>
      </p:pic>
    </p:spTree>
    <p:extLst>
      <p:ext uri="{BB962C8B-B14F-4D97-AF65-F5344CB8AC3E}">
        <p14:creationId xmlns:p14="http://schemas.microsoft.com/office/powerpoint/2010/main" val="1310911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4952735" cy="1344613"/>
          </a:xfrm>
        </p:spPr>
        <p:txBody>
          <a:bodyPr/>
          <a:lstStyle/>
          <a:p>
            <a:r>
              <a:rPr lang="en-US" dirty="0"/>
              <a:t>Strategies to control hunger </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477079" y="1422746"/>
            <a:ext cx="10846904" cy="5314121"/>
          </a:xfrm>
        </p:spPr>
        <p:txBody>
          <a:bodyPr>
            <a:noAutofit/>
          </a:bodyPr>
          <a:lstStyle/>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If you’re in the process of cutting back </a:t>
            </a:r>
            <a:r>
              <a:rPr lang="en-US" sz="2200" dirty="0">
                <a:latin typeface="Tahoma" panose="020B0604030504040204" pitchFamily="34" charset="0"/>
                <a:ea typeface="Tahoma" panose="020B0604030504040204" pitchFamily="34" charset="0"/>
                <a:cs typeface="Tahoma" panose="020B0604030504040204" pitchFamily="34" charset="0"/>
              </a:rPr>
              <a:t>on carbohydrates, </a:t>
            </a:r>
            <a:r>
              <a:rPr lang="en-US" sz="2200" dirty="0">
                <a:effectLst/>
                <a:latin typeface="Tahoma" panose="020B0604030504040204" pitchFamily="34" charset="0"/>
                <a:ea typeface="Tahoma" panose="020B0604030504040204" pitchFamily="34" charset="0"/>
                <a:cs typeface="Tahoma" panose="020B0604030504040204" pitchFamily="34" charset="0"/>
              </a:rPr>
              <a:t>protein can be </a:t>
            </a:r>
            <a:r>
              <a:rPr lang="en-US" sz="2200" b="1" dirty="0">
                <a:effectLst/>
                <a:latin typeface="Tahoma" panose="020B0604030504040204" pitchFamily="34" charset="0"/>
                <a:ea typeface="Tahoma" panose="020B0604030504040204" pitchFamily="34" charset="0"/>
                <a:cs typeface="Tahoma" panose="020B0604030504040204" pitchFamily="34" charset="0"/>
              </a:rPr>
              <a:t>key</a:t>
            </a:r>
            <a:r>
              <a:rPr lang="en-US" sz="2200" dirty="0">
                <a:effectLst/>
                <a:latin typeface="Tahoma" panose="020B0604030504040204" pitchFamily="34" charset="0"/>
                <a:ea typeface="Tahoma" panose="020B0604030504040204" pitchFamily="34" charset="0"/>
                <a:cs typeface="Tahoma" panose="020B0604030504040204" pitchFamily="34" charset="0"/>
              </a:rPr>
              <a:t> during this time!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Studies show ghrelin drops after eating protein (helping curb your hunger).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Start your day with hydrating fluids and a lean protein breakfast.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Going too long without eating will make it difficult to slow down your pace of eating, make a mindful choice and be intentional about listening to your fullness signals if you have intense hunger working against you!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If you’re going to eat carbs, choose high fiber complex carbohydrates paired with a lean protein source (ideally not a liquid source)  </a:t>
            </a: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342900" marR="0" indent="-34290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31</a:t>
            </a:fld>
            <a:endParaRPr lang="en-US"/>
          </a:p>
        </p:txBody>
      </p:sp>
    </p:spTree>
    <p:extLst>
      <p:ext uri="{BB962C8B-B14F-4D97-AF65-F5344CB8AC3E}">
        <p14:creationId xmlns:p14="http://schemas.microsoft.com/office/powerpoint/2010/main" val="321957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4952735" cy="1344613"/>
          </a:xfrm>
        </p:spPr>
        <p:txBody>
          <a:bodyPr>
            <a:normAutofit fontScale="90000"/>
          </a:bodyPr>
          <a:lstStyle/>
          <a:p>
            <a:r>
              <a:rPr lang="en-US" dirty="0"/>
              <a:t>If you’re struggling with hunger or fullness, ask yourself:</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317920" y="1740798"/>
            <a:ext cx="10846904" cy="5314121"/>
          </a:xfrm>
        </p:spPr>
        <p:txBody>
          <a:bodyPr>
            <a:noAutofit/>
          </a:bodyPr>
          <a:lstStyle/>
          <a:p>
            <a:endParaRPr lang="en-US" sz="2400" b="1"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1.) Were you grazing on the food? Did you take more than 30 minutes to eat it? </a:t>
            </a: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Research shows patient who successfully maintain weight loss avoid grazing.</a:t>
            </a:r>
          </a:p>
          <a:p>
            <a:endParaRPr lang="en-US" sz="2400" b="1"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2.) Was your food a softer texture?</a:t>
            </a: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You will experience less restriction and be able to eat more of a softer textured food. </a:t>
            </a: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Examples include cottage cheese, Greek yogurt, deli meat, scrambled eggs, tuna/chicken/eggs salad. The softer the food is, the more you can fit in your pouch and the sooner you get hungry. </a:t>
            </a:r>
          </a:p>
          <a:p>
            <a:pPr marL="651510" lvl="1" indent="-28575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It’s not the stomach that’s the issue - it’s the types of foods you are eating.</a:t>
            </a:r>
          </a:p>
          <a:p>
            <a:endParaRPr lang="en-US" b="1" dirty="0"/>
          </a:p>
          <a:p>
            <a:endParaRPr lang="en-US" b="1" dirty="0"/>
          </a:p>
          <a:p>
            <a:endParaRPr lang="en-US" b="1" dirty="0"/>
          </a:p>
          <a:p>
            <a:br>
              <a:rPr lang="en-US" sz="2000" dirty="0"/>
            </a:br>
            <a:endParaRPr lang="en-US" sz="1800"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342900" marR="0" indent="-34290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32</a:t>
            </a:fld>
            <a:endParaRPr lang="en-US"/>
          </a:p>
        </p:txBody>
      </p:sp>
    </p:spTree>
    <p:extLst>
      <p:ext uri="{BB962C8B-B14F-4D97-AF65-F5344CB8AC3E}">
        <p14:creationId xmlns:p14="http://schemas.microsoft.com/office/powerpoint/2010/main" val="634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 calcmode="lin" valueType="num">
                                      <p:cBhvr additive="base">
                                        <p:cTn id="4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 calcmode="lin" valueType="num">
                                      <p:cBhvr additive="base">
                                        <p:cTn id="5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5208104" cy="1344613"/>
          </a:xfrm>
        </p:spPr>
        <p:txBody>
          <a:bodyPr>
            <a:normAutofit fontScale="90000"/>
          </a:bodyPr>
          <a:lstStyle/>
          <a:p>
            <a:r>
              <a:rPr lang="en-US" dirty="0"/>
              <a:t>If you’re struggling with hunger or fullness, ask yourself:</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367748" y="1628155"/>
            <a:ext cx="10846904" cy="5314121"/>
          </a:xfrm>
        </p:spPr>
        <p:txBody>
          <a:bodyPr>
            <a:noAutofit/>
          </a:bodyPr>
          <a:lstStyle/>
          <a:p>
            <a:endParaRPr lang="en-US" sz="2800" b="1" dirty="0">
              <a:latin typeface="Tahoma" panose="020B0604030504040204" pitchFamily="34" charset="0"/>
              <a:ea typeface="Tahoma" panose="020B0604030504040204" pitchFamily="34" charset="0"/>
              <a:cs typeface="Tahoma" panose="020B0604030504040204" pitchFamily="34" charset="0"/>
            </a:endParaRPr>
          </a:p>
          <a:p>
            <a:r>
              <a:rPr lang="en-US" sz="2800" b="1" dirty="0">
                <a:latin typeface="Tahoma" panose="020B0604030504040204" pitchFamily="34" charset="0"/>
                <a:ea typeface="Tahoma" panose="020B0604030504040204" pitchFamily="34" charset="0"/>
                <a:cs typeface="Tahoma" panose="020B0604030504040204" pitchFamily="34" charset="0"/>
              </a:rPr>
              <a:t>3.) Did you take small bites and pause in between? </a:t>
            </a:r>
          </a:p>
          <a:p>
            <a:pPr marL="708660" lvl="1" indent="-342900">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How you eat matters! </a:t>
            </a:r>
          </a:p>
          <a:p>
            <a:endParaRPr lang="en-US" sz="2000" b="1" dirty="0">
              <a:latin typeface="Tahoma" panose="020B0604030504040204" pitchFamily="34" charset="0"/>
              <a:ea typeface="Tahoma" panose="020B0604030504040204" pitchFamily="34" charset="0"/>
              <a:cs typeface="Tahoma" panose="020B0604030504040204" pitchFamily="34" charset="0"/>
            </a:endParaRPr>
          </a:p>
          <a:p>
            <a:r>
              <a:rPr lang="en-US" sz="2800" b="1" dirty="0">
                <a:latin typeface="Tahoma" panose="020B0604030504040204" pitchFamily="34" charset="0"/>
                <a:ea typeface="Tahoma" panose="020B0604030504040204" pitchFamily="34" charset="0"/>
                <a:cs typeface="Tahoma" panose="020B0604030504040204" pitchFamily="34" charset="0"/>
              </a:rPr>
              <a:t>4.) Did you drink while you ate? </a:t>
            </a:r>
          </a:p>
          <a:p>
            <a:pPr marL="708660" lvl="1" indent="-342900">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Fluids will move food through your stomach much faster which will increase how much food you are able to fit in the stomach during that mealtime.</a:t>
            </a:r>
          </a:p>
          <a:p>
            <a:pPr marL="708660" lvl="1" indent="-342900">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This is true for soups and cereals.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33</a:t>
            </a:fld>
            <a:endParaRPr lang="en-US"/>
          </a:p>
        </p:txBody>
      </p:sp>
    </p:spTree>
    <p:extLst>
      <p:ext uri="{BB962C8B-B14F-4D97-AF65-F5344CB8AC3E}">
        <p14:creationId xmlns:p14="http://schemas.microsoft.com/office/powerpoint/2010/main" val="353651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4952735" cy="1344613"/>
          </a:xfrm>
        </p:spPr>
        <p:txBody>
          <a:bodyPr>
            <a:normAutofit fontScale="90000"/>
          </a:bodyPr>
          <a:lstStyle/>
          <a:p>
            <a:r>
              <a:rPr lang="en-US" dirty="0"/>
              <a:t>If you’re struggling with hunger or fullness, ask yourself:</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317920" y="1730790"/>
            <a:ext cx="10846904" cy="5314121"/>
          </a:xfrm>
        </p:spPr>
        <p:txBody>
          <a:bodyPr>
            <a:noAutofit/>
          </a:bodyPr>
          <a:lstStyle/>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5.) Was the food starchy or high in carbohydrate?</a:t>
            </a:r>
          </a:p>
          <a:p>
            <a:pPr marL="457200" indent="-45720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Starchy foods (breads, pasta, rice, crackers, chips, popcorn, oats) are higher in carbohydrates which begin the digestion process in the mouth with salivary amylase. </a:t>
            </a:r>
          </a:p>
          <a:p>
            <a:pPr marL="457200" indent="-45720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Between chewing and this enzyme, the food is very soft when it reaches your pouch. This means it moves through more quickly and you can eat more of it.</a:t>
            </a:r>
          </a:p>
          <a:p>
            <a:pPr marL="822960" lvl="1" indent="-45720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This is why you can eat more crackers or chips than you can hamburger.</a:t>
            </a: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p>
          <a:p>
            <a:br>
              <a:rPr lang="en-US" sz="2000" dirty="0"/>
            </a:br>
            <a:endParaRPr lang="en-US" sz="1800"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342900" marR="0" indent="-34290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34</a:t>
            </a:fld>
            <a:endParaRPr lang="en-US"/>
          </a:p>
        </p:txBody>
      </p:sp>
    </p:spTree>
    <p:extLst>
      <p:ext uri="{BB962C8B-B14F-4D97-AF65-F5344CB8AC3E}">
        <p14:creationId xmlns:p14="http://schemas.microsoft.com/office/powerpoint/2010/main" val="238499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 calcmode="lin" valueType="num">
                                      <p:cBhvr additive="base">
                                        <p:cTn id="4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mage of a glass of water with orange slices and blueberries&#10;">
            <a:extLst>
              <a:ext uri="{FF2B5EF4-FFF2-40B4-BE49-F238E27FC236}">
                <a16:creationId xmlns:a16="http://schemas.microsoft.com/office/drawing/2014/main" id="{1B04B052-E6DF-4BF0-8FE7-9B077DDAB09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58952" y="749808"/>
            <a:ext cx="10744200" cy="5394960"/>
          </a:xfrm>
        </p:spPr>
      </p:pic>
      <p:sp>
        <p:nvSpPr>
          <p:cNvPr id="2" name="Title 1">
            <a:extLst>
              <a:ext uri="{FF2B5EF4-FFF2-40B4-BE49-F238E27FC236}">
                <a16:creationId xmlns:a16="http://schemas.microsoft.com/office/drawing/2014/main" id="{FA425EA5-DA2A-4F5D-9C8A-A8DD11EE97C3}"/>
              </a:ext>
            </a:extLst>
          </p:cNvPr>
          <p:cNvSpPr>
            <a:spLocks noGrp="1"/>
          </p:cNvSpPr>
          <p:nvPr>
            <p:ph type="ctrTitle"/>
          </p:nvPr>
        </p:nvSpPr>
        <p:spPr>
          <a:xfrm>
            <a:off x="5473148" y="1517904"/>
            <a:ext cx="5956852" cy="2796945"/>
          </a:xfrm>
        </p:spPr>
        <p:txBody>
          <a:bodyPr>
            <a:normAutofit fontScale="90000"/>
          </a:bodyPr>
          <a:lstStyle/>
          <a:p>
            <a:pPr marR="0">
              <a:spcBef>
                <a:spcPts val="0"/>
              </a:spcBef>
              <a:spcAft>
                <a:spcPts val="0"/>
              </a:spcAft>
            </a:pPr>
            <a:r>
              <a:rPr lang="en-US" sz="4400" dirty="0">
                <a:latin typeface="Tahoma" panose="020B0604030504040204" pitchFamily="34" charset="0"/>
                <a:ea typeface="Tahoma" panose="020B0604030504040204" pitchFamily="34" charset="0"/>
                <a:cs typeface="Tahoma" panose="020B0604030504040204" pitchFamily="34" charset="0"/>
              </a:rPr>
              <a:t>W</a:t>
            </a:r>
            <a:r>
              <a:rPr lang="en-US" sz="4400" dirty="0">
                <a:effectLst/>
                <a:latin typeface="Tahoma" panose="020B0604030504040204" pitchFamily="34" charset="0"/>
                <a:ea typeface="Tahoma" panose="020B0604030504040204" pitchFamily="34" charset="0"/>
                <a:cs typeface="Tahoma" panose="020B0604030504040204" pitchFamily="34" charset="0"/>
              </a:rPr>
              <a:t>eight and hunger control is far more complex than eating less and working out harder. </a:t>
            </a:r>
          </a:p>
        </p:txBody>
      </p:sp>
      <p:sp>
        <p:nvSpPr>
          <p:cNvPr id="3" name="Subtitle 2">
            <a:extLst>
              <a:ext uri="{FF2B5EF4-FFF2-40B4-BE49-F238E27FC236}">
                <a16:creationId xmlns:a16="http://schemas.microsoft.com/office/drawing/2014/main" id="{67CF293A-C923-4F3F-AE8F-23F74E3B00C9}"/>
              </a:ext>
            </a:extLst>
          </p:cNvPr>
          <p:cNvSpPr>
            <a:spLocks noGrp="1"/>
          </p:cNvSpPr>
          <p:nvPr>
            <p:ph type="subTitle" idx="1"/>
          </p:nvPr>
        </p:nvSpPr>
        <p:spPr>
          <a:xfrm>
            <a:off x="5592417" y="4425696"/>
            <a:ext cx="5078631" cy="1189912"/>
          </a:xfrm>
        </p:spPr>
        <p:txBody>
          <a:bodyPr/>
          <a:lstStyle/>
          <a:p>
            <a:r>
              <a:rPr lang="en-US" dirty="0"/>
              <a:t>Be patient with the process. </a:t>
            </a:r>
          </a:p>
        </p:txBody>
      </p:sp>
      <p:sp>
        <p:nvSpPr>
          <p:cNvPr id="12" name="Footer Placeholder 11">
            <a:extLst>
              <a:ext uri="{FF2B5EF4-FFF2-40B4-BE49-F238E27FC236}">
                <a16:creationId xmlns:a16="http://schemas.microsoft.com/office/drawing/2014/main" id="{7A208888-C00D-4C50-A30C-E6FCAB5FA59A}"/>
              </a:ext>
            </a:extLst>
          </p:cNvPr>
          <p:cNvSpPr>
            <a:spLocks noGrp="1"/>
          </p:cNvSpPr>
          <p:nvPr>
            <p:ph type="ftr" sz="quarter" idx="11"/>
          </p:nvPr>
        </p:nvSpPr>
        <p:spPr>
          <a:xfrm>
            <a:off x="758952" y="6400800"/>
            <a:ext cx="6099048" cy="365125"/>
          </a:xfrm>
        </p:spPr>
        <p:txBody>
          <a:bodyPr/>
          <a:lstStyle/>
          <a:p>
            <a:r>
              <a:rPr lang="en-US"/>
              <a:t>Sample footer text</a:t>
            </a:r>
          </a:p>
        </p:txBody>
      </p:sp>
      <p:sp>
        <p:nvSpPr>
          <p:cNvPr id="11" name="Date Placeholder 10">
            <a:extLst>
              <a:ext uri="{FF2B5EF4-FFF2-40B4-BE49-F238E27FC236}">
                <a16:creationId xmlns:a16="http://schemas.microsoft.com/office/drawing/2014/main" id="{4104F275-9E95-47DD-859C-DF128F4F68E4}"/>
              </a:ext>
            </a:extLst>
          </p:cNvPr>
          <p:cNvSpPr>
            <a:spLocks noGrp="1"/>
          </p:cNvSpPr>
          <p:nvPr>
            <p:ph type="dt" sz="half" idx="10"/>
          </p:nvPr>
        </p:nvSpPr>
        <p:spPr>
          <a:xfrm>
            <a:off x="8805672" y="6400800"/>
            <a:ext cx="1865376" cy="365125"/>
          </a:xfrm>
        </p:spPr>
        <p:txBody>
          <a:bodyPr/>
          <a:lstStyle/>
          <a:p>
            <a:r>
              <a:rPr lang="en-US"/>
              <a:t>3/1/20XX</a:t>
            </a:r>
          </a:p>
        </p:txBody>
      </p:sp>
      <p:sp>
        <p:nvSpPr>
          <p:cNvPr id="13" name="Slide Number Placeholder 12">
            <a:extLst>
              <a:ext uri="{FF2B5EF4-FFF2-40B4-BE49-F238E27FC236}">
                <a16:creationId xmlns:a16="http://schemas.microsoft.com/office/drawing/2014/main" id="{48AF2CAF-4D8D-43C4-8EC0-040A1E489120}"/>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35</a:t>
            </a:fld>
            <a:endParaRPr lang="en-US"/>
          </a:p>
        </p:txBody>
      </p:sp>
    </p:spTree>
    <p:extLst>
      <p:ext uri="{BB962C8B-B14F-4D97-AF65-F5344CB8AC3E}">
        <p14:creationId xmlns:p14="http://schemas.microsoft.com/office/powerpoint/2010/main" val="1240846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117889"/>
            <a:ext cx="4952735" cy="1344613"/>
          </a:xfrm>
        </p:spPr>
        <p:txBody>
          <a:bodyPr/>
          <a:lstStyle/>
          <a:p>
            <a:r>
              <a:rPr lang="en-US" dirty="0"/>
              <a:t>Mindful Eating </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198783" y="887896"/>
            <a:ext cx="11410121" cy="5512903"/>
          </a:xfrm>
        </p:spPr>
        <p:txBody>
          <a:bodyPr>
            <a:noAutofit/>
          </a:bodyPr>
          <a:lstStyle/>
          <a:p>
            <a:pPr marL="285750" lvl="0" indent="-285750" algn="l" rtl="0">
              <a:lnSpc>
                <a:spcPct val="100000"/>
              </a:lnSpc>
              <a:spcBef>
                <a:spcPts val="0"/>
              </a:spcBef>
              <a:spcAft>
                <a:spcPts val="0"/>
              </a:spcAft>
              <a:buClr>
                <a:schemeClr val="dk1"/>
              </a:buClr>
              <a:buSzPts val="136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Mindless eating is a known cause of weight regain. </a:t>
            </a:r>
          </a:p>
          <a:p>
            <a:pPr marL="285750" lvl="0" indent="-285750" algn="l" rtl="0">
              <a:lnSpc>
                <a:spcPct val="100000"/>
              </a:lnSpc>
              <a:spcBef>
                <a:spcPts val="0"/>
              </a:spcBef>
              <a:spcAft>
                <a:spcPts val="0"/>
              </a:spcAft>
              <a:buClr>
                <a:schemeClr val="dk1"/>
              </a:buClr>
              <a:buSzPts val="136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lvl="0" indent="-285750" algn="l" rtl="0">
              <a:lnSpc>
                <a:spcPct val="100000"/>
              </a:lnSpc>
              <a:spcBef>
                <a:spcPts val="0"/>
              </a:spcBef>
              <a:spcAft>
                <a:spcPts val="0"/>
              </a:spcAft>
              <a:buClr>
                <a:schemeClr val="dk1"/>
              </a:buClr>
              <a:buSzPts val="136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Assess the conditions of your eating environment: </a:t>
            </a:r>
          </a:p>
          <a:p>
            <a:pPr marL="0" lvl="0" indent="0" algn="l" rtl="0">
              <a:lnSpc>
                <a:spcPct val="100000"/>
              </a:lnSpc>
              <a:spcBef>
                <a:spcPts val="0"/>
              </a:spcBef>
              <a:spcAft>
                <a:spcPts val="0"/>
              </a:spcAft>
              <a:buClr>
                <a:schemeClr val="dk1"/>
              </a:buClr>
              <a:buSzPts val="136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100000"/>
              </a:lnSpc>
              <a:spcBef>
                <a:spcPts val="0"/>
              </a:spcBef>
              <a:spcAft>
                <a:spcPts val="0"/>
              </a:spcAft>
              <a:buClr>
                <a:schemeClr val="dk1"/>
              </a:buClr>
              <a:buSzPts val="1360"/>
              <a:buNone/>
            </a:pPr>
            <a:r>
              <a:rPr lang="en-US" sz="2000" b="1" dirty="0">
                <a:latin typeface="Tahoma" panose="020B0604030504040204" pitchFamily="34" charset="0"/>
                <a:ea typeface="Tahoma" panose="020B0604030504040204" pitchFamily="34" charset="0"/>
                <a:cs typeface="Tahoma" panose="020B0604030504040204" pitchFamily="34" charset="0"/>
              </a:rPr>
              <a:t>Create a distraction-free zone. </a:t>
            </a:r>
          </a:p>
          <a:p>
            <a:pPr marL="400050" lvl="2" indent="-228600" algn="l" rtl="0">
              <a:lnSpc>
                <a:spcPct val="100000"/>
              </a:lnSpc>
              <a:spcBef>
                <a:spcPts val="0"/>
              </a:spcBef>
              <a:spcAft>
                <a:spcPts val="0"/>
              </a:spcAft>
              <a:buClr>
                <a:schemeClr val="dk1"/>
              </a:buClr>
              <a:buSzPts val="2000"/>
              <a:buChar char="◦"/>
            </a:pPr>
            <a:r>
              <a:rPr lang="en-US" dirty="0">
                <a:latin typeface="Tahoma" panose="020B0604030504040204" pitchFamily="34" charset="0"/>
                <a:ea typeface="Tahoma" panose="020B0604030504040204" pitchFamily="34" charset="0"/>
                <a:cs typeface="Tahoma" panose="020B0604030504040204" pitchFamily="34" charset="0"/>
              </a:rPr>
              <a:t>Disconnect from your devices. This restores your attention, making eating an intentional act instead of an automatic one. </a:t>
            </a:r>
          </a:p>
          <a:p>
            <a:pPr marL="0" lvl="1" indent="0" algn="l" rtl="0">
              <a:lnSpc>
                <a:spcPct val="100000"/>
              </a:lnSpc>
              <a:spcBef>
                <a:spcPts val="0"/>
              </a:spcBef>
              <a:spcAft>
                <a:spcPts val="0"/>
              </a:spcAft>
              <a:buClr>
                <a:schemeClr val="dk1"/>
              </a:buClr>
              <a:buSzPts val="200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400050" lvl="2" indent="-228600" algn="l" rtl="0">
              <a:lnSpc>
                <a:spcPct val="100000"/>
              </a:lnSpc>
              <a:spcBef>
                <a:spcPts val="0"/>
              </a:spcBef>
              <a:spcAft>
                <a:spcPts val="0"/>
              </a:spcAft>
              <a:buClr>
                <a:schemeClr val="dk1"/>
              </a:buClr>
              <a:buSzPts val="2000"/>
              <a:buChar char="◦"/>
            </a:pPr>
            <a:r>
              <a:rPr lang="en-US" dirty="0">
                <a:latin typeface="Tahoma" panose="020B0604030504040204" pitchFamily="34" charset="0"/>
                <a:ea typeface="Tahoma" panose="020B0604030504040204" pitchFamily="34" charset="0"/>
                <a:cs typeface="Tahoma" panose="020B0604030504040204" pitchFamily="34" charset="0"/>
              </a:rPr>
              <a:t>Give 100% of your attention to your food to fully enjoy what you are eating. </a:t>
            </a:r>
          </a:p>
          <a:p>
            <a:pPr marL="0" lvl="0" indent="0" algn="l" rtl="0">
              <a:lnSpc>
                <a:spcPct val="100000"/>
              </a:lnSpc>
              <a:spcBef>
                <a:spcPts val="0"/>
              </a:spcBef>
              <a:spcAft>
                <a:spcPts val="0"/>
              </a:spcAft>
              <a:buClr>
                <a:schemeClr val="dk1"/>
              </a:buClr>
              <a:buSzPts val="136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100000"/>
              </a:lnSpc>
              <a:spcBef>
                <a:spcPts val="0"/>
              </a:spcBef>
              <a:spcAft>
                <a:spcPts val="0"/>
              </a:spcAft>
              <a:buClr>
                <a:schemeClr val="dk1"/>
              </a:buClr>
              <a:buSzPts val="1360"/>
              <a:buNone/>
            </a:pPr>
            <a:r>
              <a:rPr lang="en-US" sz="2000" b="1" dirty="0">
                <a:latin typeface="Tahoma" panose="020B0604030504040204" pitchFamily="34" charset="0"/>
                <a:ea typeface="Tahoma" panose="020B0604030504040204" pitchFamily="34" charset="0"/>
                <a:cs typeface="Tahoma" panose="020B0604030504040204" pitchFamily="34" charset="0"/>
              </a:rPr>
              <a:t>Sit at the table rather than slouched on the couch. </a:t>
            </a:r>
          </a:p>
          <a:p>
            <a:pPr marL="400050" lvl="2" indent="-228600" algn="l" rtl="0">
              <a:lnSpc>
                <a:spcPct val="100000"/>
              </a:lnSpc>
              <a:spcBef>
                <a:spcPts val="0"/>
              </a:spcBef>
              <a:spcAft>
                <a:spcPts val="0"/>
              </a:spcAft>
              <a:buClr>
                <a:schemeClr val="dk1"/>
              </a:buClr>
              <a:buSzPts val="2000"/>
              <a:buChar char="◦"/>
            </a:pPr>
            <a:r>
              <a:rPr lang="en-US" dirty="0">
                <a:latin typeface="Tahoma" panose="020B0604030504040204" pitchFamily="34" charset="0"/>
                <a:ea typeface="Tahoma" panose="020B0604030504040204" pitchFamily="34" charset="0"/>
                <a:cs typeface="Tahoma" panose="020B0604030504040204" pitchFamily="34" charset="0"/>
              </a:rPr>
              <a:t>Sitting up straight allows for better digestion and draws attention to the feeling of fullness. </a:t>
            </a:r>
          </a:p>
          <a:p>
            <a:pPr marL="818390" lvl="1" indent="-342900">
              <a:lnSpc>
                <a:spcPct val="100000"/>
              </a:lnSpc>
              <a:spcBef>
                <a:spcPts val="0"/>
              </a:spcBef>
              <a:buClr>
                <a:schemeClr val="dk1"/>
              </a:buClr>
              <a:buSzPts val="1346"/>
              <a:buFont typeface="Arial" panose="020B0604020202020204" pitchFamily="34" charset="0"/>
              <a:buChar char="•"/>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818390" lvl="1" indent="-342900">
              <a:lnSpc>
                <a:spcPct val="100000"/>
              </a:lnSpc>
              <a:spcBef>
                <a:spcPts val="0"/>
              </a:spcBef>
              <a:buClr>
                <a:schemeClr val="dk1"/>
              </a:buClr>
              <a:buSzPts val="1346"/>
              <a:buFont typeface="Arial" panose="020B0604020202020204" pitchFamily="34" charset="0"/>
              <a:buChar char="•"/>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Eating slowly is important to avoid discomfort after surgery. </a:t>
            </a:r>
          </a:p>
          <a:p>
            <a:pPr marL="903886" lvl="1" indent="-342900">
              <a:lnSpc>
                <a:spcPct val="100000"/>
              </a:lnSpc>
              <a:spcBef>
                <a:spcPts val="0"/>
              </a:spcBef>
              <a:buClr>
                <a:schemeClr val="dk1"/>
              </a:buClr>
              <a:buSzPts val="1346"/>
              <a:buFont typeface="Arial" panose="020B0604020202020204" pitchFamily="34" charset="0"/>
              <a:buChar char="•"/>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818390" lvl="1" indent="-342900">
              <a:lnSpc>
                <a:spcPct val="100000"/>
              </a:lnSpc>
              <a:spcBef>
                <a:spcPts val="0"/>
              </a:spcBef>
              <a:buClr>
                <a:schemeClr val="dk1"/>
              </a:buClr>
              <a:buSzPts val="1346"/>
              <a:buFont typeface="Arial" panose="020B0604020202020204" pitchFamily="34" charset="0"/>
              <a:buChar char="•"/>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Take 20-30 minutes for a full meal. </a:t>
            </a:r>
          </a:p>
          <a:p>
            <a:pPr marL="903886" lvl="1" indent="-342900">
              <a:lnSpc>
                <a:spcPct val="100000"/>
              </a:lnSpc>
              <a:spcBef>
                <a:spcPts val="0"/>
              </a:spcBef>
              <a:buClr>
                <a:schemeClr val="dk1"/>
              </a:buClr>
              <a:buSzPts val="1346"/>
              <a:buFont typeface="Arial" panose="020B0604020202020204" pitchFamily="34" charset="0"/>
              <a:buChar char="•"/>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818390" lvl="1" indent="-342900">
              <a:lnSpc>
                <a:spcPct val="100000"/>
              </a:lnSpc>
              <a:spcBef>
                <a:spcPts val="0"/>
              </a:spcBef>
              <a:buClr>
                <a:schemeClr val="dk1"/>
              </a:buClr>
              <a:buSzPts val="1346"/>
              <a:buFont typeface="Arial" panose="020B0604020202020204" pitchFamily="34" charset="0"/>
              <a:buChar char="•"/>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Stop eating when you feel comfortably satisfied and stop before you feel full.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36</a:t>
            </a:fld>
            <a:endParaRPr lang="en-US"/>
          </a:p>
        </p:txBody>
      </p:sp>
    </p:spTree>
    <p:extLst>
      <p:ext uri="{BB962C8B-B14F-4D97-AF65-F5344CB8AC3E}">
        <p14:creationId xmlns:p14="http://schemas.microsoft.com/office/powerpoint/2010/main" val="73708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 calcmode="lin" valueType="num">
                                      <p:cBhvr additive="base">
                                        <p:cTn id="4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 calcmode="lin" valueType="num">
                                      <p:cBhvr additive="base">
                                        <p:cTn id="4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83096" y="78133"/>
            <a:ext cx="4952735" cy="1344613"/>
          </a:xfrm>
        </p:spPr>
        <p:txBody>
          <a:bodyPr/>
          <a:lstStyle/>
          <a:p>
            <a:r>
              <a:rPr lang="en-US" dirty="0"/>
              <a:t>Eating techniques </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238539" y="1086678"/>
            <a:ext cx="11191461" cy="5314121"/>
          </a:xfrm>
        </p:spPr>
        <p:txBody>
          <a:bodyPr>
            <a:noAutofit/>
          </a:bodyPr>
          <a:lstStyle/>
          <a:p>
            <a:pPr marL="395478" lvl="0" indent="-285750" algn="l" rtl="0">
              <a:lnSpc>
                <a:spcPct val="80000"/>
              </a:lnSpc>
              <a:spcBef>
                <a:spcPts val="0"/>
              </a:spcBef>
              <a:spcAft>
                <a:spcPts val="0"/>
              </a:spcAft>
              <a:buClr>
                <a:schemeClr val="dk1"/>
              </a:buClr>
              <a:buSzPts val="1423"/>
              <a:buFont typeface="Arial" panose="020B0604020202020204" pitchFamily="34" charset="0"/>
              <a:buChar char="•"/>
            </a:pPr>
            <a:r>
              <a:rPr lang="en-US" sz="1800" b="1" dirty="0">
                <a:latin typeface="Tahoma" panose="020B0604030504040204" pitchFamily="34" charset="0"/>
                <a:ea typeface="Tahoma" panose="020B0604030504040204" pitchFamily="34" charset="0"/>
                <a:cs typeface="Tahoma" panose="020B0604030504040204" pitchFamily="34" charset="0"/>
              </a:rPr>
              <a:t>Slow down your pace of eating </a:t>
            </a:r>
          </a:p>
          <a:p>
            <a:pPr marL="621792" lvl="1" indent="-228600" algn="l" rtl="0">
              <a:lnSpc>
                <a:spcPct val="80000"/>
              </a:lnSpc>
              <a:spcBef>
                <a:spcPts val="324"/>
              </a:spcBef>
              <a:spcAft>
                <a:spcPts val="0"/>
              </a:spcAft>
              <a:buClr>
                <a:schemeClr val="dk1"/>
              </a:buClr>
              <a:buSzPts val="1782"/>
              <a:buChar cha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This allows the mind and body to communicate. </a:t>
            </a:r>
          </a:p>
          <a:p>
            <a:pPr marL="621792" lvl="1" indent="-115443" algn="l" rtl="0">
              <a:lnSpc>
                <a:spcPct val="80000"/>
              </a:lnSpc>
              <a:spcBef>
                <a:spcPts val="324"/>
              </a:spcBef>
              <a:spcAft>
                <a:spcPts val="0"/>
              </a:spcAft>
              <a:buClr>
                <a:schemeClr val="dk1"/>
              </a:buClr>
              <a:buSzPts val="1782"/>
              <a:buNone/>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21792" lvl="1" indent="-228600" algn="l" rtl="0">
              <a:lnSpc>
                <a:spcPct val="80000"/>
              </a:lnSpc>
              <a:spcBef>
                <a:spcPts val="324"/>
              </a:spcBef>
              <a:spcAft>
                <a:spcPts val="0"/>
              </a:spcAft>
              <a:buClr>
                <a:schemeClr val="dk1"/>
              </a:buClr>
              <a:buSzPts val="1782"/>
              <a:buChar cha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Taking your time also increases meal satisfaction by observing certain flavors and textures that are often ignored when the meal is rushed. </a:t>
            </a:r>
          </a:p>
          <a:p>
            <a:pPr marL="621792" lvl="1" indent="-115443" algn="l" rtl="0">
              <a:lnSpc>
                <a:spcPct val="80000"/>
              </a:lnSpc>
              <a:spcBef>
                <a:spcPts val="324"/>
              </a:spcBef>
              <a:spcAft>
                <a:spcPts val="0"/>
              </a:spcAft>
              <a:buClr>
                <a:schemeClr val="dk1"/>
              </a:buClr>
              <a:buSzPts val="1782"/>
              <a:buNone/>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21792" lvl="1" indent="-228600" algn="l" rtl="0">
              <a:lnSpc>
                <a:spcPct val="80000"/>
              </a:lnSpc>
              <a:spcBef>
                <a:spcPts val="324"/>
              </a:spcBef>
              <a:spcAft>
                <a:spcPts val="0"/>
              </a:spcAft>
              <a:buClr>
                <a:schemeClr val="dk1"/>
              </a:buClr>
              <a:buSzPts val="1782"/>
              <a:buChar cha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As you slow down, your natural fullness signals become more distinct. </a:t>
            </a:r>
          </a:p>
          <a:p>
            <a:pPr marL="621792" lvl="1" indent="-115443" algn="l" rtl="0">
              <a:lnSpc>
                <a:spcPct val="80000"/>
              </a:lnSpc>
              <a:spcBef>
                <a:spcPts val="324"/>
              </a:spcBef>
              <a:spcAft>
                <a:spcPts val="0"/>
              </a:spcAft>
              <a:buClr>
                <a:schemeClr val="dk1"/>
              </a:buClr>
              <a:buSzPts val="1782"/>
              <a:buNone/>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21792" lvl="1" indent="-228600" algn="l" rtl="0">
              <a:lnSpc>
                <a:spcPct val="80000"/>
              </a:lnSpc>
              <a:spcBef>
                <a:spcPts val="324"/>
              </a:spcBef>
              <a:spcAft>
                <a:spcPts val="0"/>
              </a:spcAft>
              <a:buClr>
                <a:schemeClr val="dk1"/>
              </a:buClr>
              <a:buSzPts val="1782"/>
              <a:buChar cha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Each meal should last 20-30 minutes at least.</a:t>
            </a:r>
          </a:p>
          <a:p>
            <a:pPr marL="621792" lvl="1" indent="-228600" algn="l" rtl="0">
              <a:lnSpc>
                <a:spcPct val="80000"/>
              </a:lnSpc>
              <a:spcBef>
                <a:spcPts val="324"/>
              </a:spcBef>
              <a:spcAft>
                <a:spcPts val="0"/>
              </a:spcAft>
              <a:buClr>
                <a:schemeClr val="dk1"/>
              </a:buClr>
              <a:buSzPts val="1782"/>
              <a:buChar char="◦"/>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21792" lvl="1" indent="-228600" algn="l" rtl="0">
              <a:lnSpc>
                <a:spcPct val="80000"/>
              </a:lnSpc>
              <a:spcBef>
                <a:spcPts val="324"/>
              </a:spcBef>
              <a:spcAft>
                <a:spcPts val="0"/>
              </a:spcAft>
              <a:buClr>
                <a:schemeClr val="dk1"/>
              </a:buClr>
              <a:buSzPts val="1782"/>
              <a:buChar cha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Chew at least 20 times before swallowing</a:t>
            </a:r>
          </a:p>
          <a:p>
            <a:pPr marL="395478" indent="-285750">
              <a:lnSpc>
                <a:spcPct val="80000"/>
              </a:lnSpc>
              <a:spcBef>
                <a:spcPts val="0"/>
              </a:spcBef>
              <a:buClr>
                <a:schemeClr val="dk1"/>
              </a:buClr>
              <a:buSzPts val="1423"/>
              <a:buFont typeface="Arial" panose="020B0604020202020204" pitchFamily="34" charset="0"/>
              <a:buChar char="•"/>
            </a:pPr>
            <a:endParaRPr lang="en-US" sz="1800" b="1" dirty="0">
              <a:latin typeface="Tahoma" panose="020B0604030504040204" pitchFamily="34" charset="0"/>
              <a:ea typeface="Tahoma" panose="020B0604030504040204" pitchFamily="34" charset="0"/>
              <a:cs typeface="Tahoma" panose="020B0604030504040204" pitchFamily="34" charset="0"/>
            </a:endParaRPr>
          </a:p>
          <a:p>
            <a:pPr marL="395478" indent="-285750">
              <a:lnSpc>
                <a:spcPct val="80000"/>
              </a:lnSpc>
              <a:spcBef>
                <a:spcPts val="0"/>
              </a:spcBef>
              <a:buClr>
                <a:schemeClr val="dk1"/>
              </a:buClr>
              <a:buSzPts val="1423"/>
              <a:buFont typeface="Arial" panose="020B0604020202020204" pitchFamily="34" charset="0"/>
              <a:buChar char="•"/>
            </a:pPr>
            <a:r>
              <a:rPr lang="en-US" sz="1800" b="1" dirty="0">
                <a:latin typeface="Tahoma" panose="020B0604030504040204" pitchFamily="34" charset="0"/>
                <a:ea typeface="Tahoma" panose="020B0604030504040204" pitchFamily="34" charset="0"/>
                <a:cs typeface="Tahoma" panose="020B0604030504040204" pitchFamily="34" charset="0"/>
              </a:rPr>
              <a:t>Your digestive system starts in your mouth with chewing. Chewing breaks down the food to turn it into energy that your body can use.</a:t>
            </a:r>
          </a:p>
          <a:p>
            <a:pPr marL="621792" lvl="1" indent="-115443" algn="l" rtl="0">
              <a:lnSpc>
                <a:spcPct val="80000"/>
              </a:lnSpc>
              <a:spcBef>
                <a:spcPts val="480"/>
              </a:spcBef>
              <a:spcAft>
                <a:spcPts val="0"/>
              </a:spcAft>
              <a:buClr>
                <a:schemeClr val="dk1"/>
              </a:buClr>
              <a:buSzPts val="1782"/>
              <a:buFont typeface="Verdana"/>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621792" lvl="1" indent="-228600" algn="l" rtl="0">
              <a:lnSpc>
                <a:spcPct val="80000"/>
              </a:lnSpc>
              <a:spcBef>
                <a:spcPts val="480"/>
              </a:spcBef>
              <a:spcAft>
                <a:spcPts val="0"/>
              </a:spcAft>
              <a:buClr>
                <a:schemeClr val="dk1"/>
              </a:buClr>
              <a:buSzPts val="1782"/>
              <a:buChar cha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Prevents feeling like food is “blocked”.</a:t>
            </a:r>
          </a:p>
          <a:p>
            <a:pPr marL="621792" lvl="1" indent="-115443" algn="l" rtl="0">
              <a:lnSpc>
                <a:spcPct val="80000"/>
              </a:lnSpc>
              <a:spcBef>
                <a:spcPts val="480"/>
              </a:spcBef>
              <a:spcAft>
                <a:spcPts val="0"/>
              </a:spcAft>
              <a:buClr>
                <a:schemeClr val="dk1"/>
              </a:buClr>
              <a:buSzPts val="1782"/>
              <a:buFont typeface="Verdana"/>
              <a:buNone/>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21792" lvl="1" indent="-228600" algn="l" rtl="0">
              <a:lnSpc>
                <a:spcPct val="80000"/>
              </a:lnSpc>
              <a:spcBef>
                <a:spcPts val="480"/>
              </a:spcBef>
              <a:spcAft>
                <a:spcPts val="0"/>
              </a:spcAft>
              <a:buClr>
                <a:schemeClr val="dk1"/>
              </a:buClr>
              <a:buSzPts val="1782"/>
              <a:buChar cha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Multitasking while eating can distract you from taking small bites and chewing thoroughly. </a:t>
            </a:r>
          </a:p>
          <a:p>
            <a:pPr marL="621792" lvl="1" indent="-115443" algn="l" rtl="0">
              <a:lnSpc>
                <a:spcPct val="80000"/>
              </a:lnSpc>
              <a:spcBef>
                <a:spcPts val="480"/>
              </a:spcBef>
              <a:spcAft>
                <a:spcPts val="0"/>
              </a:spcAft>
              <a:buClr>
                <a:schemeClr val="dk1"/>
              </a:buClr>
              <a:buSzPts val="1782"/>
              <a:buNone/>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21792" lvl="1" indent="-228600" algn="l" rtl="0">
              <a:lnSpc>
                <a:spcPct val="80000"/>
              </a:lnSpc>
              <a:spcBef>
                <a:spcPts val="480"/>
              </a:spcBef>
              <a:spcAft>
                <a:spcPts val="0"/>
              </a:spcAft>
              <a:buClr>
                <a:schemeClr val="dk1"/>
              </a:buClr>
              <a:buSzPts val="1782"/>
              <a:buChar cha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Take breaks in between bites to bring awareness to your fullness  </a:t>
            </a:r>
          </a:p>
        </p:txBody>
      </p:sp>
      <p:sp>
        <p:nvSpPr>
          <p:cNvPr id="14" name="Footer Placeholder 13">
            <a:extLst>
              <a:ext uri="{FF2B5EF4-FFF2-40B4-BE49-F238E27FC236}">
                <a16:creationId xmlns:a16="http://schemas.microsoft.com/office/drawing/2014/main" id="{E6F2DABA-211D-4B68-8BC7-AB9312B11CC7}"/>
              </a:ext>
            </a:extLst>
          </p:cNvPr>
          <p:cNvSpPr>
            <a:spLocks noGrp="1"/>
          </p:cNvSpPr>
          <p:nvPr>
            <p:ph type="ftr" sz="quarter" idx="11"/>
          </p:nvPr>
        </p:nvSpPr>
        <p:spPr>
          <a:xfrm>
            <a:off x="758952" y="6400800"/>
            <a:ext cx="6099048" cy="365125"/>
          </a:xfrm>
        </p:spPr>
        <p:txBody>
          <a:bodyPr/>
          <a:lstStyle/>
          <a:p>
            <a:r>
              <a:rPr lang="en-US" dirty="0"/>
              <a:t>Sample footer text</a:t>
            </a:r>
          </a:p>
        </p:txBody>
      </p:sp>
      <p:sp>
        <p:nvSpPr>
          <p:cNvPr id="13" name="Date Placeholder 12">
            <a:extLst>
              <a:ext uri="{FF2B5EF4-FFF2-40B4-BE49-F238E27FC236}">
                <a16:creationId xmlns:a16="http://schemas.microsoft.com/office/drawing/2014/main" id="{46056F2E-FFB6-4169-9ECD-E267A69DC10F}"/>
              </a:ext>
            </a:extLst>
          </p:cNvPr>
          <p:cNvSpPr>
            <a:spLocks noGrp="1"/>
          </p:cNvSpPr>
          <p:nvPr>
            <p:ph type="dt" sz="half" idx="10"/>
          </p:nvPr>
        </p:nvSpPr>
        <p:spPr>
          <a:xfrm>
            <a:off x="8805672" y="6400800"/>
            <a:ext cx="1865376" cy="365125"/>
          </a:xfrm>
        </p:spPr>
        <p:txBody>
          <a:bodyPr/>
          <a:lstStyle/>
          <a:p>
            <a:r>
              <a:rPr lang="en-US"/>
              <a:t>3/1/20XX</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37</a:t>
            </a:fld>
            <a:endParaRPr lang="en-US"/>
          </a:p>
        </p:txBody>
      </p:sp>
    </p:spTree>
    <p:extLst>
      <p:ext uri="{BB962C8B-B14F-4D97-AF65-F5344CB8AC3E}">
        <p14:creationId xmlns:p14="http://schemas.microsoft.com/office/powerpoint/2010/main" val="231920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 calcmode="lin" valueType="num">
                                      <p:cBhvr additive="base">
                                        <p:cTn id="3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anim calcmode="lin" valueType="num">
                                      <p:cBhvr additive="base">
                                        <p:cTn id="4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anim calcmode="lin" valueType="num">
                                      <p:cBhvr additive="base">
                                        <p:cTn id="4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9A524-0201-6C29-F45A-CBE0F05B3273}"/>
              </a:ext>
            </a:extLst>
          </p:cNvPr>
          <p:cNvSpPr>
            <a:spLocks noGrp="1"/>
          </p:cNvSpPr>
          <p:nvPr>
            <p:ph type="title"/>
          </p:nvPr>
        </p:nvSpPr>
        <p:spPr>
          <a:xfrm>
            <a:off x="1028289" y="981979"/>
            <a:ext cx="5853567" cy="1345115"/>
          </a:xfrm>
        </p:spPr>
        <p:txBody>
          <a:bodyPr vert="horz" lIns="91440" tIns="45720" rIns="91440" bIns="45720" rtlCol="0" anchor="t">
            <a:normAutofit/>
          </a:bodyPr>
          <a:lstStyle/>
          <a:p>
            <a:r>
              <a:rPr lang="en-US" kern="1200" spc="-50" baseline="0" dirty="0">
                <a:solidFill>
                  <a:schemeClr val="tx1"/>
                </a:solidFill>
                <a:latin typeface="+mj-lt"/>
                <a:ea typeface="+mj-ea"/>
                <a:cs typeface="+mj-cs"/>
              </a:rPr>
              <a:t>Bariatric Food Coach</a:t>
            </a:r>
          </a:p>
        </p:txBody>
      </p:sp>
      <p:sp>
        <p:nvSpPr>
          <p:cNvPr id="5" name="Content Placeholder 4">
            <a:extLst>
              <a:ext uri="{FF2B5EF4-FFF2-40B4-BE49-F238E27FC236}">
                <a16:creationId xmlns:a16="http://schemas.microsoft.com/office/drawing/2014/main" id="{DDCD8574-B218-0B14-B9D5-1C098FAC3D63}"/>
              </a:ext>
            </a:extLst>
          </p:cNvPr>
          <p:cNvSpPr>
            <a:spLocks noGrp="1"/>
          </p:cNvSpPr>
          <p:nvPr>
            <p:ph idx="1"/>
          </p:nvPr>
        </p:nvSpPr>
        <p:spPr>
          <a:xfrm>
            <a:off x="762000" y="1814810"/>
            <a:ext cx="6685721" cy="3877729"/>
          </a:xfrm>
        </p:spPr>
        <p:txBody>
          <a:bodyPr vert="horz" lIns="91440" tIns="45720" rIns="91440" bIns="45720" rtlCol="0">
            <a:noAutofit/>
          </a:bodyPr>
          <a:lstStyle/>
          <a:p>
            <a:pPr marL="285750" lvl="0" indent="-285750">
              <a:lnSpc>
                <a:spcPct val="95000"/>
              </a:lnSpc>
              <a:spcBef>
                <a:spcPts val="0"/>
              </a:spcBef>
              <a:spcAft>
                <a:spcPts val="0"/>
              </a:spcAft>
              <a:buClr>
                <a:schemeClr val="dk1"/>
              </a:buClr>
              <a:buSzPct val="1000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A bariatric support membership site </a:t>
            </a:r>
          </a:p>
          <a:p>
            <a:pPr marL="427990" lvl="0" indent="-285750">
              <a:lnSpc>
                <a:spcPct val="95000"/>
              </a:lnSpc>
              <a:spcBef>
                <a:spcPts val="448"/>
              </a:spcBef>
              <a:spcAft>
                <a:spcPts val="0"/>
              </a:spcAft>
              <a:buClr>
                <a:schemeClr val="dk1"/>
              </a:buClr>
              <a:buSzPct val="10000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marR="0" indent="-285750">
              <a:lnSpc>
                <a:spcPct val="115000"/>
              </a:lnSpc>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Meal plans, dining out guides, grocery shopping guides (Costco, Trader Joe’s, Aldi and Sam’s Club), coaching videos, over 500 recipes for ALL stages of the bariatric journey, meal planning templates, a member’s-only community with text message groups, and incredible ongoing support and accountability </a:t>
            </a:r>
            <a:r>
              <a:rPr lang="en-US" sz="2000" b="1" dirty="0">
                <a:effectLst/>
                <a:latin typeface="Tahoma" panose="020B0604030504040204" pitchFamily="34" charset="0"/>
                <a:ea typeface="Tahoma" panose="020B0604030504040204" pitchFamily="34" charset="0"/>
                <a:cs typeface="Tahoma" panose="020B0604030504040204" pitchFamily="34" charset="0"/>
              </a:rPr>
              <a:t>for $14 a month</a:t>
            </a:r>
            <a:r>
              <a:rPr lang="en-US" sz="2000" dirty="0">
                <a:effectLst/>
                <a:latin typeface="Tahoma" panose="020B0604030504040204" pitchFamily="34" charset="0"/>
                <a:ea typeface="Tahoma" panose="020B0604030504040204" pitchFamily="34" charset="0"/>
                <a:cs typeface="Tahoma" panose="020B0604030504040204" pitchFamily="34" charset="0"/>
              </a:rPr>
              <a:t>! </a:t>
            </a:r>
          </a:p>
          <a:p>
            <a:pPr marL="285750" marR="0" indent="-285750">
              <a:lnSpc>
                <a:spcPct val="115000"/>
              </a:lnSpc>
              <a:spcBef>
                <a:spcPts val="0"/>
              </a:spcBef>
              <a:spcAft>
                <a:spcPts val="0"/>
              </a:spcAft>
              <a:buFont typeface="Arial" panose="020B0604020202020204" pitchFamily="34" charset="0"/>
              <a:buChar char="•"/>
            </a:pPr>
            <a:endParaRPr lang="en-US" sz="2000" u="sng" dirty="0">
              <a:latin typeface="Tahoma" panose="020B0604030504040204" pitchFamily="34" charset="0"/>
              <a:ea typeface="Tahoma" panose="020B0604030504040204" pitchFamily="34" charset="0"/>
              <a:cs typeface="Tahoma" panose="020B0604030504040204" pitchFamily="34" charset="0"/>
              <a:hlinkClick r:id="rId2"/>
            </a:endParaRPr>
          </a:p>
          <a:p>
            <a:pPr marL="285750" marR="0" indent="-285750">
              <a:lnSpc>
                <a:spcPct val="115000"/>
              </a:lnSpc>
              <a:spcBef>
                <a:spcPts val="0"/>
              </a:spcBef>
              <a:spcAft>
                <a:spcPts val="0"/>
              </a:spcAft>
              <a:buFont typeface="Arial" panose="020B0604020202020204" pitchFamily="34" charset="0"/>
              <a:buChar char="•"/>
            </a:pPr>
            <a:r>
              <a:rPr lang="en-US" sz="2000" u="sng" dirty="0">
                <a:solidFill>
                  <a:srgbClr val="0000FF"/>
                </a:solidFill>
                <a:effectLst/>
                <a:latin typeface="Tahoma" panose="020B0604030504040204" pitchFamily="34" charset="0"/>
                <a:ea typeface="Tahoma" panose="020B0604030504040204" pitchFamily="34" charset="0"/>
                <a:cs typeface="Tahoma" panose="020B0604030504040204" pitchFamily="34" charset="0"/>
                <a:hlinkClick r:id="rId3"/>
              </a:rPr>
              <a:t>https://www.bariatricfoodcoach.com/ref/6/</a:t>
            </a:r>
            <a:r>
              <a:rPr lang="en-US" sz="2000" dirty="0">
                <a:effectLst/>
                <a:latin typeface="Tahoma" panose="020B0604030504040204" pitchFamily="34" charset="0"/>
                <a:ea typeface="Tahoma" panose="020B0604030504040204" pitchFamily="34" charset="0"/>
                <a:cs typeface="Tahoma" panose="020B0604030504040204" pitchFamily="34" charset="0"/>
              </a:rPr>
              <a:t> (20% off coupon code: </a:t>
            </a:r>
            <a:r>
              <a:rPr lang="en-US" sz="2000" b="1" dirty="0">
                <a:effectLst/>
                <a:latin typeface="Tahoma" panose="020B0604030504040204" pitchFamily="34" charset="0"/>
                <a:ea typeface="Tahoma" panose="020B0604030504040204" pitchFamily="34" charset="0"/>
                <a:cs typeface="Tahoma" panose="020B0604030504040204" pitchFamily="34" charset="0"/>
              </a:rPr>
              <a:t>WLSPLAN20</a:t>
            </a:r>
            <a:r>
              <a:rPr lang="en-US" sz="2000" dirty="0">
                <a:effectLst/>
                <a:latin typeface="Tahoma" panose="020B0604030504040204" pitchFamily="34" charset="0"/>
                <a:ea typeface="Tahoma" panose="020B0604030504040204" pitchFamily="34" charset="0"/>
                <a:cs typeface="Tahoma" panose="020B0604030504040204" pitchFamily="34" charset="0"/>
              </a:rPr>
              <a:t>  for first time customers only) </a:t>
            </a:r>
          </a:p>
          <a:p>
            <a:pPr marL="342900" lvl="0" indent="-200660">
              <a:lnSpc>
                <a:spcPct val="95000"/>
              </a:lnSpc>
              <a:spcBef>
                <a:spcPts val="448"/>
              </a:spcBef>
              <a:spcAft>
                <a:spcPts val="0"/>
              </a:spcAft>
              <a:buClr>
                <a:schemeClr val="dk1"/>
              </a:buClr>
              <a:buSzPct val="10000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95000"/>
              </a:lnSpc>
            </a:pP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3AAEC942-5FF7-2F4A-618E-1AD130A27A19}"/>
              </a:ext>
            </a:extLst>
          </p:cNvPr>
          <p:cNvPicPr>
            <a:picLocks noGrp="1" noChangeAspect="1"/>
          </p:cNvPicPr>
          <p:nvPr>
            <p:ph type="pic" sz="quarter" idx="13"/>
          </p:nvPr>
        </p:nvPicPr>
        <p:blipFill rotWithShape="1">
          <a:blip r:embed="rId4"/>
          <a:srcRect r="984"/>
          <a:stretch/>
        </p:blipFill>
        <p:spPr>
          <a:xfrm>
            <a:off x="7324140" y="1722735"/>
            <a:ext cx="3839571" cy="3877729"/>
          </a:xfrm>
          <a:prstGeom prst="rect">
            <a:avLst/>
          </a:prstGeom>
        </p:spPr>
      </p:pic>
      <p:sp>
        <p:nvSpPr>
          <p:cNvPr id="8" name="Slide Number Placeholder 7">
            <a:extLst>
              <a:ext uri="{FF2B5EF4-FFF2-40B4-BE49-F238E27FC236}">
                <a16:creationId xmlns:a16="http://schemas.microsoft.com/office/drawing/2014/main" id="{150E8FA5-2415-559F-2757-5BB8A275E4F5}"/>
              </a:ext>
            </a:extLst>
          </p:cNvPr>
          <p:cNvSpPr>
            <a:spLocks noGrp="1"/>
          </p:cNvSpPr>
          <p:nvPr>
            <p:ph type="sldNum" sz="quarter" idx="12"/>
          </p:nvPr>
        </p:nvSpPr>
        <p:spPr>
          <a:xfrm>
            <a:off x="10899648" y="6400800"/>
            <a:ext cx="530352" cy="365125"/>
          </a:xfrm>
        </p:spPr>
        <p:txBody>
          <a:bodyPr vert="horz" lIns="91440" tIns="45720" rIns="91440" bIns="45720" rtlCol="0" anchor="ctr">
            <a:normAutofit/>
          </a:bodyPr>
          <a:lstStyle/>
          <a:p>
            <a:pPr>
              <a:spcAft>
                <a:spcPts val="600"/>
              </a:spcAft>
            </a:pPr>
            <a:fld id="{CB1E4CB7-CB13-4810-BF18-BE31AFC64F93}" type="slidenum">
              <a:rPr lang="en-US"/>
              <a:pPr>
                <a:spcAft>
                  <a:spcPts val="600"/>
                </a:spcAft>
              </a:pPr>
              <a:t>38</a:t>
            </a:fld>
            <a:endParaRPr lang="en-US"/>
          </a:p>
        </p:txBody>
      </p:sp>
    </p:spTree>
    <p:extLst>
      <p:ext uri="{BB962C8B-B14F-4D97-AF65-F5344CB8AC3E}">
        <p14:creationId xmlns:p14="http://schemas.microsoft.com/office/powerpoint/2010/main" val="354049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675AF5A1-4884-4FBA-B1BB-80A2939E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4"/>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7" name="Rectangle 36">
            <a:extLst>
              <a:ext uri="{FF2B5EF4-FFF2-40B4-BE49-F238E27FC236}">
                <a16:creationId xmlns:a16="http://schemas.microsoft.com/office/drawing/2014/main" id="{5A8C16DA-E452-4500-B803-5D451BB09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57238"/>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Qr code&#10;&#10;Description automatically generated">
            <a:extLst>
              <a:ext uri="{FF2B5EF4-FFF2-40B4-BE49-F238E27FC236}">
                <a16:creationId xmlns:a16="http://schemas.microsoft.com/office/drawing/2014/main" id="{F0D8E08D-CA3E-E140-DEA2-BE16D1824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998" y="1401003"/>
            <a:ext cx="4046470" cy="4046470"/>
          </a:xfrm>
          <a:prstGeom prst="rect">
            <a:avLst/>
          </a:prstGeom>
        </p:spPr>
      </p:pic>
      <p:pic>
        <p:nvPicPr>
          <p:cNvPr id="10" name="Picture Placeholder 9" descr="A picture containing graphical user interface&#10;&#10;Description automatically generated">
            <a:extLst>
              <a:ext uri="{FF2B5EF4-FFF2-40B4-BE49-F238E27FC236}">
                <a16:creationId xmlns:a16="http://schemas.microsoft.com/office/drawing/2014/main" id="{3AAEC942-5FF7-2F4A-618E-1AD130A27A19}"/>
              </a:ext>
            </a:extLst>
          </p:cNvPr>
          <p:cNvPicPr>
            <a:picLocks noGrp="1" noChangeAspect="1"/>
          </p:cNvPicPr>
          <p:nvPr>
            <p:ph type="pic" sz="quarter" idx="13"/>
          </p:nvPr>
        </p:nvPicPr>
        <p:blipFill rotWithShape="1">
          <a:blip r:embed="rId3"/>
          <a:srcRect r="984"/>
          <a:stretch/>
        </p:blipFill>
        <p:spPr>
          <a:xfrm>
            <a:off x="6628440" y="1401003"/>
            <a:ext cx="4006651" cy="4046470"/>
          </a:xfrm>
          <a:prstGeom prst="rect">
            <a:avLst/>
          </a:prstGeom>
        </p:spPr>
      </p:pic>
      <p:sp>
        <p:nvSpPr>
          <p:cNvPr id="6" name="Footer Placeholder 5">
            <a:extLst>
              <a:ext uri="{FF2B5EF4-FFF2-40B4-BE49-F238E27FC236}">
                <a16:creationId xmlns:a16="http://schemas.microsoft.com/office/drawing/2014/main" id="{9293E4C8-668A-ECF4-3CF6-3BA650B15857}"/>
              </a:ext>
            </a:extLst>
          </p:cNvPr>
          <p:cNvSpPr>
            <a:spLocks noGrp="1"/>
          </p:cNvSpPr>
          <p:nvPr>
            <p:ph type="ftr" sz="quarter" idx="11"/>
          </p:nvPr>
        </p:nvSpPr>
        <p:spPr>
          <a:xfrm>
            <a:off x="758952" y="6400800"/>
            <a:ext cx="6099048"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Sample footer text</a:t>
            </a:r>
          </a:p>
        </p:txBody>
      </p:sp>
      <p:sp>
        <p:nvSpPr>
          <p:cNvPr id="7" name="Date Placeholder 6">
            <a:extLst>
              <a:ext uri="{FF2B5EF4-FFF2-40B4-BE49-F238E27FC236}">
                <a16:creationId xmlns:a16="http://schemas.microsoft.com/office/drawing/2014/main" id="{D1F79C79-A9B7-F77A-00BB-77ADCD98D99D}"/>
              </a:ext>
            </a:extLst>
          </p:cNvPr>
          <p:cNvSpPr>
            <a:spLocks noGrp="1"/>
          </p:cNvSpPr>
          <p:nvPr>
            <p:ph type="dt" sz="half" idx="10"/>
          </p:nvPr>
        </p:nvSpPr>
        <p:spPr>
          <a:xfrm>
            <a:off x="8805672" y="6400800"/>
            <a:ext cx="1865376" cy="365125"/>
          </a:xfrm>
        </p:spPr>
        <p:txBody>
          <a:bodyPr vert="horz" lIns="91440" tIns="45720" rIns="91440" bIns="45720" rtlCol="0" anchor="ctr">
            <a:normAutofit/>
          </a:bodyPr>
          <a:lstStyle/>
          <a:p>
            <a:pPr>
              <a:spcAft>
                <a:spcPts val="600"/>
              </a:spcAft>
            </a:pPr>
            <a:r>
              <a:rPr lang="en-US">
                <a:solidFill>
                  <a:srgbClr val="FFFFFF"/>
                </a:solidFill>
              </a:rPr>
              <a:t>3/1/20XX</a:t>
            </a:r>
          </a:p>
        </p:txBody>
      </p:sp>
      <p:sp>
        <p:nvSpPr>
          <p:cNvPr id="8" name="Slide Number Placeholder 7">
            <a:extLst>
              <a:ext uri="{FF2B5EF4-FFF2-40B4-BE49-F238E27FC236}">
                <a16:creationId xmlns:a16="http://schemas.microsoft.com/office/drawing/2014/main" id="{150E8FA5-2415-559F-2757-5BB8A275E4F5}"/>
              </a:ext>
            </a:extLst>
          </p:cNvPr>
          <p:cNvSpPr>
            <a:spLocks noGrp="1"/>
          </p:cNvSpPr>
          <p:nvPr>
            <p:ph type="sldNum" sz="quarter" idx="12"/>
          </p:nvPr>
        </p:nvSpPr>
        <p:spPr>
          <a:xfrm>
            <a:off x="10899648" y="6400800"/>
            <a:ext cx="530352" cy="365125"/>
          </a:xfrm>
        </p:spPr>
        <p:txBody>
          <a:bodyPr vert="horz" lIns="91440" tIns="45720" rIns="91440" bIns="45720" rtlCol="0" anchor="ctr">
            <a:normAutofit/>
          </a:bodyPr>
          <a:lstStyle/>
          <a:p>
            <a:pPr>
              <a:spcAft>
                <a:spcPts val="600"/>
              </a:spcAft>
            </a:pPr>
            <a:fld id="{CB1E4CB7-CB13-4810-BF18-BE31AFC64F93}" type="slidenum">
              <a:rPr lang="en-US">
                <a:solidFill>
                  <a:srgbClr val="FFFFFF"/>
                </a:solidFill>
              </a:rPr>
              <a:pPr>
                <a:spcAft>
                  <a:spcPts val="600"/>
                </a:spcAft>
              </a:pPr>
              <a:t>39</a:t>
            </a:fld>
            <a:endParaRPr lang="en-US">
              <a:solidFill>
                <a:srgbClr val="FFFFFF"/>
              </a:solidFill>
            </a:endParaRPr>
          </a:p>
        </p:txBody>
      </p:sp>
    </p:spTree>
    <p:extLst>
      <p:ext uri="{BB962C8B-B14F-4D97-AF65-F5344CB8AC3E}">
        <p14:creationId xmlns:p14="http://schemas.microsoft.com/office/powerpoint/2010/main" val="395439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758952" y="89693"/>
            <a:ext cx="4565650" cy="1344613"/>
          </a:xfrm>
        </p:spPr>
        <p:txBody>
          <a:bodyPr/>
          <a:lstStyle/>
          <a:p>
            <a:r>
              <a:rPr lang="en-US" dirty="0"/>
              <a:t>Ghrelin, Leptin </a:t>
            </a:r>
            <a:br>
              <a:rPr lang="en-US" dirty="0"/>
            </a:br>
            <a:r>
              <a:rPr lang="en-US" dirty="0"/>
              <a:t>and Dopamine</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434306"/>
            <a:ext cx="10846904" cy="4966493"/>
          </a:xfrm>
        </p:spPr>
        <p:txBody>
          <a:bodyPr>
            <a:noAutofit/>
          </a:bodyPr>
          <a:lstStyle/>
          <a:p>
            <a:pPr marL="285750" marR="0" indent="-28575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Leptin is another appetite hormone </a:t>
            </a:r>
          </a:p>
          <a:p>
            <a:pPr marL="285750" marR="0" indent="-28575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It was t</a:t>
            </a:r>
            <a:r>
              <a:rPr lang="en-US" sz="2000" dirty="0">
                <a:effectLst/>
                <a:latin typeface="Tahoma" panose="020B0604030504040204" pitchFamily="34" charset="0"/>
                <a:ea typeface="Tahoma" panose="020B0604030504040204" pitchFamily="34" charset="0"/>
                <a:cs typeface="Tahoma" panose="020B0604030504040204" pitchFamily="34" charset="0"/>
              </a:rPr>
              <a:t>he first hormone discovered related to our appetite </a:t>
            </a:r>
          </a:p>
          <a:p>
            <a:pPr marL="285750" marR="0" indent="-28575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It wasn’t discovered by scientists </a:t>
            </a:r>
            <a:r>
              <a:rPr lang="en-US" sz="2000" dirty="0">
                <a:effectLst/>
                <a:latin typeface="Tahoma" panose="020B0604030504040204" pitchFamily="34" charset="0"/>
                <a:ea typeface="Tahoma" panose="020B0604030504040204" pitchFamily="34" charset="0"/>
                <a:cs typeface="Tahoma" panose="020B0604030504040204" pitchFamily="34" charset="0"/>
              </a:rPr>
              <a:t>until 1994! </a:t>
            </a:r>
          </a:p>
          <a:p>
            <a:pPr marL="285750" marR="0" indent="-285750">
              <a:spcBef>
                <a:spcPts val="0"/>
              </a:spcBef>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Leptin is an opposite hormone to ghrelin</a:t>
            </a:r>
          </a:p>
          <a:p>
            <a:pPr marL="285750" marR="0" indent="-28575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Ghrelin makes you feel hungry &amp; leptin is what makes you feel not hungry.</a:t>
            </a:r>
          </a:p>
          <a:p>
            <a:pPr marL="285750" marR="0" indent="-28575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It is the “satiety” hormone or what helps you feel satiated or satisfied</a:t>
            </a:r>
          </a:p>
          <a:p>
            <a:pPr marL="285750" marR="0" indent="-28575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Excess weight can cause leptin resistance which means the brain does not get the message to be satisfied</a:t>
            </a:r>
          </a:p>
          <a:p>
            <a:pPr marL="285750" marR="0" indent="-285750">
              <a:spcBef>
                <a:spcPts val="0"/>
              </a:spcBef>
              <a:spcAft>
                <a:spcPts val="0"/>
              </a:spcAft>
              <a:buFont typeface="Arial" panose="020B0604020202020204" pitchFamily="34" charset="0"/>
              <a:buChar char="•"/>
            </a:pP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4</a:t>
            </a:fld>
            <a:endParaRPr lang="en-US"/>
          </a:p>
        </p:txBody>
      </p:sp>
    </p:spTree>
    <p:extLst>
      <p:ext uri="{BB962C8B-B14F-4D97-AF65-F5344CB8AC3E}">
        <p14:creationId xmlns:p14="http://schemas.microsoft.com/office/powerpoint/2010/main" val="364903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Image of lime slice">
            <a:extLst>
              <a:ext uri="{FF2B5EF4-FFF2-40B4-BE49-F238E27FC236}">
                <a16:creationId xmlns:a16="http://schemas.microsoft.com/office/drawing/2014/main" id="{9056A385-DF9B-4C71-BB88-1620C27E8A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58952" y="761988"/>
            <a:ext cx="3566160" cy="2660904"/>
          </a:xfrm>
        </p:spPr>
      </p:pic>
      <p:pic>
        <p:nvPicPr>
          <p:cNvPr id="10" name="Picture Placeholder 9" descr="Image of colorful popsicles">
            <a:extLst>
              <a:ext uri="{FF2B5EF4-FFF2-40B4-BE49-F238E27FC236}">
                <a16:creationId xmlns:a16="http://schemas.microsoft.com/office/drawing/2014/main" id="{99655ACF-0F87-4DB8-A51C-23BE0F9CC3E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4294632" y="761980"/>
            <a:ext cx="3566160" cy="2660904"/>
          </a:xfrm>
        </p:spPr>
      </p:pic>
      <p:pic>
        <p:nvPicPr>
          <p:cNvPr id="12" name="Picture Placeholder 11" descr="Close up of a green apple with water drops">
            <a:extLst>
              <a:ext uri="{FF2B5EF4-FFF2-40B4-BE49-F238E27FC236}">
                <a16:creationId xmlns:a16="http://schemas.microsoft.com/office/drawing/2014/main" id="{CAC4BF70-8F99-4595-A84D-6DF3039EBA03}"/>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7859598" y="761980"/>
            <a:ext cx="3566160" cy="2660904"/>
          </a:xfrm>
        </p:spPr>
      </p:pic>
      <p:sp>
        <p:nvSpPr>
          <p:cNvPr id="2" name="Title 1">
            <a:extLst>
              <a:ext uri="{FF2B5EF4-FFF2-40B4-BE49-F238E27FC236}">
                <a16:creationId xmlns:a16="http://schemas.microsoft.com/office/drawing/2014/main" id="{2DFC2480-21DF-4547-B928-8E2BEDC4756E}"/>
              </a:ext>
            </a:extLst>
          </p:cNvPr>
          <p:cNvSpPr>
            <a:spLocks noGrp="1"/>
          </p:cNvSpPr>
          <p:nvPr>
            <p:ph type="title"/>
          </p:nvPr>
        </p:nvSpPr>
        <p:spPr>
          <a:xfrm>
            <a:off x="762000" y="3822282"/>
            <a:ext cx="5012266" cy="2273710"/>
          </a:xfrm>
        </p:spPr>
        <p:txBody>
          <a:bodyPr/>
          <a:lstStyle/>
          <a:p>
            <a:r>
              <a:rPr lang="en-US" dirty="0"/>
              <a:t>Thank you</a:t>
            </a:r>
          </a:p>
        </p:txBody>
      </p:sp>
      <p:sp>
        <p:nvSpPr>
          <p:cNvPr id="3" name="Content Placeholder 2">
            <a:extLst>
              <a:ext uri="{FF2B5EF4-FFF2-40B4-BE49-F238E27FC236}">
                <a16:creationId xmlns:a16="http://schemas.microsoft.com/office/drawing/2014/main" id="{6BC2C5F0-17A2-4505-B62E-A5178B8CB725}"/>
              </a:ext>
            </a:extLst>
          </p:cNvPr>
          <p:cNvSpPr>
            <a:spLocks noGrp="1"/>
          </p:cNvSpPr>
          <p:nvPr>
            <p:ph idx="1"/>
          </p:nvPr>
        </p:nvSpPr>
        <p:spPr>
          <a:xfrm>
            <a:off x="6417734" y="3822282"/>
            <a:ext cx="4607484" cy="2273710"/>
          </a:xfrm>
        </p:spPr>
        <p:txBody>
          <a:bodyPr>
            <a:normAutofit fontScale="85000" lnSpcReduction="10000"/>
          </a:bodyPr>
          <a:lstStyle/>
          <a:p>
            <a:r>
              <a:rPr lang="en-US" dirty="0"/>
              <a:t>Cassandra Golden Sampson</a:t>
            </a:r>
          </a:p>
          <a:p>
            <a:endParaRPr lang="en-US" dirty="0"/>
          </a:p>
          <a:p>
            <a:r>
              <a:rPr lang="en-US" dirty="0">
                <a:hlinkClick r:id="rId5"/>
              </a:rPr>
              <a:t>NutritionNibbles@gmail.com</a:t>
            </a:r>
            <a:r>
              <a:rPr lang="en-US" dirty="0"/>
              <a:t>	</a:t>
            </a:r>
          </a:p>
          <a:p>
            <a:r>
              <a:rPr lang="en-US" dirty="0">
                <a:hlinkClick r:id="rId6"/>
              </a:rPr>
              <a:t>www.CassandraGolden.com</a:t>
            </a:r>
            <a:r>
              <a:rPr lang="en-US" dirty="0"/>
              <a:t>	</a:t>
            </a:r>
          </a:p>
        </p:txBody>
      </p:sp>
      <p:sp>
        <p:nvSpPr>
          <p:cNvPr id="15" name="Slide Number Placeholder 14">
            <a:extLst>
              <a:ext uri="{FF2B5EF4-FFF2-40B4-BE49-F238E27FC236}">
                <a16:creationId xmlns:a16="http://schemas.microsoft.com/office/drawing/2014/main" id="{3A04B45E-16DF-47B9-900E-047D593DF25B}"/>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40</a:t>
            </a:fld>
            <a:endParaRPr lang="en-US"/>
          </a:p>
        </p:txBody>
      </p:sp>
    </p:spTree>
    <p:extLst>
      <p:ext uri="{BB962C8B-B14F-4D97-AF65-F5344CB8AC3E}">
        <p14:creationId xmlns:p14="http://schemas.microsoft.com/office/powerpoint/2010/main" val="3872894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758952" y="89693"/>
            <a:ext cx="4565650" cy="1344613"/>
          </a:xfrm>
        </p:spPr>
        <p:txBody>
          <a:bodyPr/>
          <a:lstStyle/>
          <a:p>
            <a:r>
              <a:rPr lang="en-US" dirty="0"/>
              <a:t>Ghrelin, Leptin </a:t>
            </a:r>
            <a:br>
              <a:rPr lang="en-US" dirty="0"/>
            </a:br>
            <a:r>
              <a:rPr lang="en-US" dirty="0"/>
              <a:t>and Dopamine</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434306"/>
            <a:ext cx="10846904" cy="4966493"/>
          </a:xfrm>
        </p:spPr>
        <p:txBody>
          <a:bodyPr>
            <a:noAutofit/>
          </a:bodyPr>
          <a:lstStyle/>
          <a:p>
            <a:pPr marL="285750" marR="0" indent="-28575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Dopamine is a neurotransmitter that plays a big role in how we feel pleasure</a:t>
            </a:r>
          </a:p>
          <a:p>
            <a:pPr marL="285750" marR="0" indent="-285750">
              <a:spcBef>
                <a:spcPts val="0"/>
              </a:spcBef>
              <a:spcAft>
                <a:spcPts val="0"/>
              </a:spcAft>
              <a:buFont typeface="Arial" panose="020B0604020202020204" pitchFamily="34" charset="0"/>
              <a:buChar char="•"/>
            </a:pPr>
            <a:endParaRPr lang="en-US" sz="2200"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Without dopamine we would not feel enjoyment</a:t>
            </a:r>
          </a:p>
          <a:p>
            <a:pPr marL="285750" marR="0" indent="-285750">
              <a:spcBef>
                <a:spcPts val="0"/>
              </a:spcBef>
              <a:spcAft>
                <a:spcPts val="0"/>
              </a:spcAft>
              <a:buFont typeface="Arial" panose="020B0604020202020204" pitchFamily="34" charset="0"/>
              <a:buChar char="•"/>
            </a:pPr>
            <a:endParaRPr lang="en-US" sz="2200"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Dopamine affects many parts of our behavior and our mood which IS interconnected with our desire to eat</a:t>
            </a:r>
          </a:p>
          <a:p>
            <a:pPr marL="285750" marR="0" indent="-285750">
              <a:spcBef>
                <a:spcPts val="0"/>
              </a:spcBef>
              <a:spcAft>
                <a:spcPts val="0"/>
              </a:spcAft>
              <a:buFont typeface="Arial" panose="020B0604020202020204" pitchFamily="34" charset="0"/>
              <a:buChar char="•"/>
            </a:pPr>
            <a:endParaRPr lang="en-US" sz="2200"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It activates pleasure centers in the brain</a:t>
            </a:r>
          </a:p>
          <a:p>
            <a:pPr marL="651510" lvl="1" indent="-285750">
              <a:spcBef>
                <a:spcPts val="0"/>
              </a:spcBef>
              <a:buFont typeface="Arial" panose="020B0604020202020204" pitchFamily="34" charset="0"/>
              <a:buChar char="•"/>
            </a:pPr>
            <a:r>
              <a:rPr lang="en-US" sz="1600">
                <a:effectLst/>
                <a:latin typeface="Tahoma" panose="020B0604030504040204" pitchFamily="34" charset="0"/>
                <a:ea typeface="Tahoma" panose="020B0604030504040204" pitchFamily="34" charset="0"/>
                <a:cs typeface="Tahoma" panose="020B0604030504040204" pitchFamily="34" charset="0"/>
              </a:rPr>
              <a:t>Eating increases </a:t>
            </a:r>
            <a:r>
              <a:rPr lang="en-US" sz="1600" dirty="0">
                <a:effectLst/>
                <a:latin typeface="Tahoma" panose="020B0604030504040204" pitchFamily="34" charset="0"/>
                <a:ea typeface="Tahoma" panose="020B0604030504040204" pitchFamily="34" charset="0"/>
                <a:cs typeface="Tahoma" panose="020B0604030504040204" pitchFamily="34" charset="0"/>
              </a:rPr>
              <a:t>dopamine. </a:t>
            </a:r>
          </a:p>
          <a:p>
            <a:pPr marL="285750" marR="0" indent="-285750">
              <a:spcBef>
                <a:spcPts val="0"/>
              </a:spcBef>
              <a:spcAft>
                <a:spcPts val="0"/>
              </a:spcAft>
              <a:buFont typeface="Arial" panose="020B0604020202020204" pitchFamily="34" charset="0"/>
              <a:buChar char="•"/>
            </a:pPr>
            <a:endParaRPr lang="en-US" sz="2200"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Many studies show more dopamine is released with high fat and high sugar foods </a:t>
            </a:r>
          </a:p>
          <a:p>
            <a:pPr marL="651510" lvl="1" indent="-285750">
              <a:spcBef>
                <a:spcPts val="0"/>
              </a:spcBef>
              <a:buFont typeface="Arial" panose="020B0604020202020204" pitchFamily="34" charset="0"/>
              <a:buChar char="•"/>
            </a:pPr>
            <a:r>
              <a:rPr lang="en-US" sz="1600" dirty="0">
                <a:effectLst/>
                <a:latin typeface="Tahoma" panose="020B0604030504040204" pitchFamily="34" charset="0"/>
                <a:ea typeface="Tahoma" panose="020B0604030504040204" pitchFamily="34" charset="0"/>
                <a:cs typeface="Tahoma" panose="020B0604030504040204" pitchFamily="34" charset="0"/>
              </a:rPr>
              <a:t>It’s what makes us feel as though we are addicted </a:t>
            </a:r>
          </a:p>
          <a:p>
            <a:pPr marR="0">
              <a:spcBef>
                <a:spcPts val="0"/>
              </a:spcBef>
              <a:spcAft>
                <a:spcPts val="0"/>
              </a:spcAft>
            </a:pPr>
            <a:endParaRPr lang="en-US" sz="1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5</a:t>
            </a:fld>
            <a:endParaRPr lang="en-US"/>
          </a:p>
        </p:txBody>
      </p:sp>
    </p:spTree>
    <p:extLst>
      <p:ext uri="{BB962C8B-B14F-4D97-AF65-F5344CB8AC3E}">
        <p14:creationId xmlns:p14="http://schemas.microsoft.com/office/powerpoint/2010/main" val="123170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758952" y="89693"/>
            <a:ext cx="4565650" cy="1344613"/>
          </a:xfrm>
        </p:spPr>
        <p:txBody>
          <a:bodyPr/>
          <a:lstStyle/>
          <a:p>
            <a:r>
              <a:rPr lang="en-US" dirty="0"/>
              <a:t>How surgery changes things </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616869"/>
            <a:ext cx="10846904" cy="4966493"/>
          </a:xfrm>
        </p:spPr>
        <p:txBody>
          <a:bodyPr>
            <a:noAutofit/>
          </a:bodyPr>
          <a:lstStyle/>
          <a:p>
            <a:pPr marL="342900" marR="0" indent="-342900">
              <a:spcBef>
                <a:spcPts val="0"/>
              </a:spcBef>
              <a:spcAft>
                <a:spcPts val="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Spoiler alert: the surgery doesn’t completely eliminate hunger for the rest of your life</a:t>
            </a:r>
          </a:p>
          <a:p>
            <a:pPr marL="342900" marR="0" indent="-342900">
              <a:spcBef>
                <a:spcPts val="0"/>
              </a:spcBef>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spcBef>
                <a:spcPts val="0"/>
              </a:spcBef>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The surgery </a:t>
            </a:r>
            <a:r>
              <a:rPr lang="en-US" sz="2400" b="1" dirty="0">
                <a:effectLst/>
                <a:latin typeface="Tahoma" panose="020B0604030504040204" pitchFamily="34" charset="0"/>
                <a:ea typeface="Tahoma" panose="020B0604030504040204" pitchFamily="34" charset="0"/>
                <a:cs typeface="Tahoma" panose="020B0604030504040204" pitchFamily="34" charset="0"/>
              </a:rPr>
              <a:t>DOES</a:t>
            </a:r>
            <a:r>
              <a:rPr lang="en-US" sz="2400" dirty="0">
                <a:effectLst/>
                <a:latin typeface="Tahoma" panose="020B0604030504040204" pitchFamily="34" charset="0"/>
                <a:ea typeface="Tahoma" panose="020B0604030504040204" pitchFamily="34" charset="0"/>
                <a:cs typeface="Tahoma" panose="020B0604030504040204" pitchFamily="34" charset="0"/>
              </a:rPr>
              <a:t> set you up for success in </a:t>
            </a:r>
            <a:r>
              <a:rPr lang="en-US" sz="2400" b="1" dirty="0">
                <a:effectLst/>
                <a:latin typeface="Tahoma" panose="020B0604030504040204" pitchFamily="34" charset="0"/>
                <a:ea typeface="Tahoma" panose="020B0604030504040204" pitchFamily="34" charset="0"/>
                <a:cs typeface="Tahoma" panose="020B0604030504040204" pitchFamily="34" charset="0"/>
              </a:rPr>
              <a:t>managing</a:t>
            </a:r>
            <a:r>
              <a:rPr lang="en-US" sz="2400" dirty="0">
                <a:effectLst/>
                <a:latin typeface="Tahoma" panose="020B0604030504040204" pitchFamily="34" charset="0"/>
                <a:ea typeface="Tahoma" panose="020B0604030504040204" pitchFamily="34" charset="0"/>
                <a:cs typeface="Tahoma" panose="020B0604030504040204" pitchFamily="34" charset="0"/>
              </a:rPr>
              <a:t> your hunger more easily than before</a:t>
            </a:r>
          </a:p>
          <a:p>
            <a:pPr marL="342900" marR="0" indent="-342900">
              <a:spcBef>
                <a:spcPts val="0"/>
              </a:spcBef>
              <a:spcAft>
                <a:spcPts val="0"/>
              </a:spcAft>
              <a:buFont typeface="Arial" panose="020B0604020202020204" pitchFamily="34" charset="0"/>
              <a:buChar char="•"/>
            </a:pP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3" name="Date Placeholder 12">
            <a:extLst>
              <a:ext uri="{FF2B5EF4-FFF2-40B4-BE49-F238E27FC236}">
                <a16:creationId xmlns:a16="http://schemas.microsoft.com/office/drawing/2014/main" id="{46056F2E-FFB6-4169-9ECD-E267A69DC10F}"/>
              </a:ext>
            </a:extLst>
          </p:cNvPr>
          <p:cNvSpPr>
            <a:spLocks noGrp="1"/>
          </p:cNvSpPr>
          <p:nvPr>
            <p:ph type="dt" sz="half" idx="10"/>
          </p:nvPr>
        </p:nvSpPr>
        <p:spPr>
          <a:xfrm>
            <a:off x="8805672" y="6400800"/>
            <a:ext cx="1865376" cy="365125"/>
          </a:xfrm>
        </p:spPr>
        <p:txBody>
          <a:bodyPr/>
          <a:lstStyle/>
          <a:p>
            <a:endParaRPr lang="en-US" dirty="0"/>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6</a:t>
            </a:fld>
            <a:endParaRPr lang="en-US"/>
          </a:p>
        </p:txBody>
      </p:sp>
    </p:spTree>
    <p:extLst>
      <p:ext uri="{BB962C8B-B14F-4D97-AF65-F5344CB8AC3E}">
        <p14:creationId xmlns:p14="http://schemas.microsoft.com/office/powerpoint/2010/main" val="42277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758952" y="89693"/>
            <a:ext cx="4565650" cy="1344613"/>
          </a:xfrm>
        </p:spPr>
        <p:txBody>
          <a:bodyPr/>
          <a:lstStyle/>
          <a:p>
            <a:r>
              <a:rPr lang="en-US" dirty="0"/>
              <a:t>How surgery changes things </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619941"/>
            <a:ext cx="10846904" cy="4780860"/>
          </a:xfrm>
        </p:spPr>
        <p:txBody>
          <a:bodyPr>
            <a:noAutofit/>
          </a:bodyPr>
          <a:lstStyle/>
          <a:p>
            <a:pPr marL="342900" marR="0" indent="-342900">
              <a:spcBef>
                <a:spcPts val="0"/>
              </a:spcBef>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With </a:t>
            </a:r>
            <a:r>
              <a:rPr lang="en-US" sz="2400" b="1" dirty="0">
                <a:latin typeface="Tahoma" panose="020B0604030504040204" pitchFamily="34" charset="0"/>
                <a:ea typeface="Tahoma" panose="020B0604030504040204" pitchFamily="34" charset="0"/>
                <a:cs typeface="Tahoma" panose="020B0604030504040204" pitchFamily="34" charset="0"/>
              </a:rPr>
              <a:t>Gastric Sleeve </a:t>
            </a:r>
            <a:r>
              <a:rPr lang="en-US" sz="2400" dirty="0">
                <a:latin typeface="Tahoma" panose="020B0604030504040204" pitchFamily="34" charset="0"/>
                <a:ea typeface="Tahoma" panose="020B0604030504040204" pitchFamily="34" charset="0"/>
                <a:cs typeface="Tahoma" panose="020B0604030504040204" pitchFamily="34" charset="0"/>
              </a:rPr>
              <a:t>surgery, approximately 70% of the stomach is removed including the fundus of the stomach or the curved part of the stomach</a:t>
            </a:r>
          </a:p>
          <a:p>
            <a:pPr marL="342900" marR="0" indent="-342900">
              <a:spcBef>
                <a:spcPts val="0"/>
              </a:spcBef>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This curved part of the stomach is where ghrelin is produced </a:t>
            </a:r>
          </a:p>
          <a:p>
            <a:pPr marL="342900" marR="0" indent="-342900">
              <a:spcBef>
                <a:spcPts val="0"/>
              </a:spcBef>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Since ghrelin is the hunger hormone, the sleeve is promoted as both portion restricting and greatly reducing hunger </a:t>
            </a:r>
          </a:p>
          <a:p>
            <a:pPr marL="342900" marR="0" indent="-342900">
              <a:spcBef>
                <a:spcPts val="0"/>
              </a:spcBef>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Studies have shown ghrelin is reduced by as much as 70% as a result of the gastric sleeve surgery and that can last more than 24 months</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7</a:t>
            </a:fld>
            <a:endParaRPr lang="en-US"/>
          </a:p>
        </p:txBody>
      </p:sp>
    </p:spTree>
    <p:extLst>
      <p:ext uri="{BB962C8B-B14F-4D97-AF65-F5344CB8AC3E}">
        <p14:creationId xmlns:p14="http://schemas.microsoft.com/office/powerpoint/2010/main" val="110081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D641-5445-4CDB-BF23-DE481B54BE70}"/>
              </a:ext>
            </a:extLst>
          </p:cNvPr>
          <p:cNvSpPr>
            <a:spLocks noGrp="1"/>
          </p:cNvSpPr>
          <p:nvPr>
            <p:ph type="title"/>
          </p:nvPr>
        </p:nvSpPr>
        <p:spPr>
          <a:xfrm>
            <a:off x="2706624" y="749808"/>
            <a:ext cx="6622906" cy="1345115"/>
          </a:xfrm>
        </p:spPr>
        <p:txBody>
          <a:bodyPr/>
          <a:lstStyle/>
          <a:p>
            <a:r>
              <a:rPr lang="en-US" dirty="0"/>
              <a:t>Summary: Gastric Sleeve</a:t>
            </a:r>
          </a:p>
        </p:txBody>
      </p:sp>
      <p:pic>
        <p:nvPicPr>
          <p:cNvPr id="9" name="Picture Placeholder 8" descr="2 boba drinks">
            <a:extLst>
              <a:ext uri="{FF2B5EF4-FFF2-40B4-BE49-F238E27FC236}">
                <a16:creationId xmlns:a16="http://schemas.microsoft.com/office/drawing/2014/main" id="{9597FE60-D33F-4396-96D4-A39211C7BEB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58952" y="758952"/>
            <a:ext cx="1947672" cy="2670048"/>
          </a:xfrm>
        </p:spPr>
      </p:pic>
      <p:pic>
        <p:nvPicPr>
          <p:cNvPr id="13" name="Picture Placeholder 12" descr="Image of a bunch of oranges">
            <a:extLst>
              <a:ext uri="{FF2B5EF4-FFF2-40B4-BE49-F238E27FC236}">
                <a16:creationId xmlns:a16="http://schemas.microsoft.com/office/drawing/2014/main" id="{BAF054B5-6ECC-4B09-AF24-E197E92B666B}"/>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758952" y="3424237"/>
            <a:ext cx="1947672" cy="2679192"/>
          </a:xfrm>
        </p:spPr>
      </p:pic>
      <p:sp>
        <p:nvSpPr>
          <p:cNvPr id="3" name="Content Placeholder 2">
            <a:extLst>
              <a:ext uri="{FF2B5EF4-FFF2-40B4-BE49-F238E27FC236}">
                <a16:creationId xmlns:a16="http://schemas.microsoft.com/office/drawing/2014/main" id="{E0C06BF1-24A8-4CC3-B36E-FCFA069BEC3F}"/>
              </a:ext>
            </a:extLst>
          </p:cNvPr>
          <p:cNvSpPr>
            <a:spLocks noGrp="1"/>
          </p:cNvSpPr>
          <p:nvPr>
            <p:ph idx="1"/>
          </p:nvPr>
        </p:nvSpPr>
        <p:spPr>
          <a:xfrm>
            <a:off x="2706625" y="1558876"/>
            <a:ext cx="8723375" cy="3128826"/>
          </a:xfrm>
        </p:spPr>
        <p:txBody>
          <a:bodyPr>
            <a:noAutofit/>
          </a:bodyPr>
          <a:lstStyle/>
          <a:p>
            <a:pPr marL="342900" indent="-342900">
              <a:lnSpc>
                <a:spcPct val="105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Approximately 70% of the stomach is removed - allowing portion restriction</a:t>
            </a:r>
          </a:p>
          <a:p>
            <a:pPr marL="342900" indent="-342900">
              <a:lnSpc>
                <a:spcPct val="105000"/>
              </a:lnSpc>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05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In addition, the portion of the stomach removed decreases ghrelin</a:t>
            </a:r>
          </a:p>
          <a:p>
            <a:pPr marL="342900" indent="-342900">
              <a:lnSpc>
                <a:spcPct val="105000"/>
              </a:lnSpc>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05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Gastric sleeve is often marketed that you eat less and feel less hunger</a:t>
            </a:r>
          </a:p>
          <a:p>
            <a:endParaRPr lang="en-US" dirty="0"/>
          </a:p>
        </p:txBody>
      </p:sp>
      <p:sp>
        <p:nvSpPr>
          <p:cNvPr id="17" name="Footer Placeholder 16">
            <a:extLst>
              <a:ext uri="{FF2B5EF4-FFF2-40B4-BE49-F238E27FC236}">
                <a16:creationId xmlns:a16="http://schemas.microsoft.com/office/drawing/2014/main" id="{8DC7ED9C-0D38-4EB1-977B-7FBC2EA1D1F5}"/>
              </a:ext>
            </a:extLst>
          </p:cNvPr>
          <p:cNvSpPr>
            <a:spLocks noGrp="1"/>
          </p:cNvSpPr>
          <p:nvPr>
            <p:ph type="ftr" sz="quarter" idx="11"/>
          </p:nvPr>
        </p:nvSpPr>
        <p:spPr>
          <a:xfrm>
            <a:off x="758952" y="6400800"/>
            <a:ext cx="6099048" cy="365125"/>
          </a:xfrm>
        </p:spPr>
        <p:txBody>
          <a:bodyPr/>
          <a:lstStyle/>
          <a:p>
            <a:r>
              <a:rPr lang="en-US"/>
              <a:t>Sample footer text</a:t>
            </a:r>
          </a:p>
        </p:txBody>
      </p:sp>
      <p:sp>
        <p:nvSpPr>
          <p:cNvPr id="16" name="Date Placeholder 15">
            <a:extLst>
              <a:ext uri="{FF2B5EF4-FFF2-40B4-BE49-F238E27FC236}">
                <a16:creationId xmlns:a16="http://schemas.microsoft.com/office/drawing/2014/main" id="{4B9484BA-DE40-439E-A2DE-3C851FDD5475}"/>
              </a:ext>
            </a:extLst>
          </p:cNvPr>
          <p:cNvSpPr>
            <a:spLocks noGrp="1"/>
          </p:cNvSpPr>
          <p:nvPr>
            <p:ph type="dt" sz="half" idx="10"/>
          </p:nvPr>
        </p:nvSpPr>
        <p:spPr>
          <a:xfrm>
            <a:off x="8805672" y="6400800"/>
            <a:ext cx="1865376" cy="365125"/>
          </a:xfrm>
        </p:spPr>
        <p:txBody>
          <a:bodyPr/>
          <a:lstStyle/>
          <a:p>
            <a:r>
              <a:rPr lang="en-US"/>
              <a:t>3/1/20XX</a:t>
            </a:r>
          </a:p>
        </p:txBody>
      </p:sp>
      <p:sp>
        <p:nvSpPr>
          <p:cNvPr id="18" name="Slide Number Placeholder 17">
            <a:extLst>
              <a:ext uri="{FF2B5EF4-FFF2-40B4-BE49-F238E27FC236}">
                <a16:creationId xmlns:a16="http://schemas.microsoft.com/office/drawing/2014/main" id="{C96B839E-3F89-48A0-913B-EF8CF32905A0}"/>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8</a:t>
            </a:fld>
            <a:endParaRPr lang="en-US"/>
          </a:p>
        </p:txBody>
      </p:sp>
    </p:spTree>
    <p:extLst>
      <p:ext uri="{BB962C8B-B14F-4D97-AF65-F5344CB8AC3E}">
        <p14:creationId xmlns:p14="http://schemas.microsoft.com/office/powerpoint/2010/main" val="13102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758952" y="89693"/>
            <a:ext cx="4565650" cy="1344613"/>
          </a:xfrm>
        </p:spPr>
        <p:txBody>
          <a:bodyPr/>
          <a:lstStyle/>
          <a:p>
            <a:r>
              <a:rPr lang="en-US" dirty="0"/>
              <a:t>How surgery changes things </a:t>
            </a:r>
          </a:p>
        </p:txBody>
      </p:sp>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83096" y="1633192"/>
            <a:ext cx="10846904" cy="4966493"/>
          </a:xfrm>
        </p:spPr>
        <p:txBody>
          <a:bodyPr>
            <a:noAutofit/>
          </a:bodyPr>
          <a:lstStyle/>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With </a:t>
            </a:r>
            <a:r>
              <a:rPr lang="en-US" sz="2200" b="1" dirty="0">
                <a:effectLst/>
                <a:latin typeface="Tahoma" panose="020B0604030504040204" pitchFamily="34" charset="0"/>
                <a:ea typeface="Tahoma" panose="020B0604030504040204" pitchFamily="34" charset="0"/>
                <a:cs typeface="Tahoma" panose="020B0604030504040204" pitchFamily="34" charset="0"/>
              </a:rPr>
              <a:t>bypass surgery, </a:t>
            </a:r>
            <a:r>
              <a:rPr lang="en-US" sz="2200" dirty="0">
                <a:effectLst/>
                <a:latin typeface="Tahoma" panose="020B0604030504040204" pitchFamily="34" charset="0"/>
                <a:ea typeface="Tahoma" panose="020B0604030504040204" pitchFamily="34" charset="0"/>
                <a:cs typeface="Tahoma" panose="020B0604030504040204" pitchFamily="34" charset="0"/>
              </a:rPr>
              <a:t>portion restriction and malabsorption are the two mechanisms to achieve weight loss</a:t>
            </a:r>
          </a:p>
          <a:p>
            <a:pPr marL="342900" marR="0" indent="-342900">
              <a:spcBef>
                <a:spcPts val="0"/>
              </a:spcBef>
              <a:spcAft>
                <a:spcPts val="0"/>
              </a:spcAft>
              <a:buFont typeface="Arial" panose="020B0604020202020204" pitchFamily="34" charset="0"/>
              <a:buChar char="•"/>
            </a:pPr>
            <a:endParaRPr lang="en-US" sz="2200" dirty="0">
              <a:effectLst/>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The first step the surgeon does is make the stomach smaller. The second step is to bypass parts of the small intestine which is the malabsorptive piece of the equation. </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So, you cannot eat as much after a bypass surgery and you do not absorb all of the calories that you eat</a:t>
            </a:r>
          </a:p>
          <a:p>
            <a:pPr marL="342900" marR="0" indent="-342900">
              <a:spcBef>
                <a:spcPts val="0"/>
              </a:spcBef>
              <a:spcAft>
                <a:spcPts val="0"/>
              </a:spcAft>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0"/>
              </a:spcBef>
              <a:spcAft>
                <a:spcPts val="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Research has shown circulated levels of ghrelin decline after the bypass which means less feelings of hunger</a:t>
            </a:r>
          </a:p>
        </p:txBody>
      </p:sp>
      <p:sp>
        <p:nvSpPr>
          <p:cNvPr id="15" name="Slide Number Placeholder 14">
            <a:extLst>
              <a:ext uri="{FF2B5EF4-FFF2-40B4-BE49-F238E27FC236}">
                <a16:creationId xmlns:a16="http://schemas.microsoft.com/office/drawing/2014/main" id="{6EA7615A-2736-464C-81F6-BFD25DAD0E64}"/>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9</a:t>
            </a:fld>
            <a:endParaRPr lang="en-US"/>
          </a:p>
        </p:txBody>
      </p:sp>
    </p:spTree>
    <p:extLst>
      <p:ext uri="{BB962C8B-B14F-4D97-AF65-F5344CB8AC3E}">
        <p14:creationId xmlns:p14="http://schemas.microsoft.com/office/powerpoint/2010/main" val="82654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72451-D558-4710-AF52-0EC1BD4C4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B19C5C-61AD-4793-BB9D-6401AD34A775}">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93076797-8467-41BB-91A7-9AE8328A685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{CB7C74B5-0233-44C3-9658-64891EDB9F5A}tf56076705_win32</Template>
  <TotalTime>1094</TotalTime>
  <Words>3070</Words>
  <Application>Microsoft Office PowerPoint</Application>
  <PresentationFormat>Widescreen</PresentationFormat>
  <Paragraphs>419</Paragraphs>
  <Slides>40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Aharoni</vt:lpstr>
      <vt:lpstr>Arial</vt:lpstr>
      <vt:lpstr>Avenir Next LT Pro</vt:lpstr>
      <vt:lpstr>Boston Regular</vt:lpstr>
      <vt:lpstr>Calibri</vt:lpstr>
      <vt:lpstr>Tahoma</vt:lpstr>
      <vt:lpstr>Times New Roman</vt:lpstr>
      <vt:lpstr>Verdana</vt:lpstr>
      <vt:lpstr>Wingdings</vt:lpstr>
      <vt:lpstr>PrismaticVTI</vt:lpstr>
      <vt:lpstr>The  Hunger Games </vt:lpstr>
      <vt:lpstr>Agenda</vt:lpstr>
      <vt:lpstr>Hello Hunger </vt:lpstr>
      <vt:lpstr>Ghrelin, Leptin  and Dopamine</vt:lpstr>
      <vt:lpstr>Ghrelin, Leptin  and Dopamine</vt:lpstr>
      <vt:lpstr>How surgery changes things </vt:lpstr>
      <vt:lpstr>How surgery changes things </vt:lpstr>
      <vt:lpstr>Summary: Gastric Sleeve</vt:lpstr>
      <vt:lpstr>How surgery changes things </vt:lpstr>
      <vt:lpstr>Summary: Gastric Bypass</vt:lpstr>
      <vt:lpstr>Dumping syndrome</vt:lpstr>
      <vt:lpstr>Still hungry?</vt:lpstr>
      <vt:lpstr>Redefining hunger:  </vt:lpstr>
      <vt:lpstr>Redefining hunger</vt:lpstr>
      <vt:lpstr>Genetics</vt:lpstr>
      <vt:lpstr>Water</vt:lpstr>
      <vt:lpstr>Protein</vt:lpstr>
      <vt:lpstr>Protein</vt:lpstr>
      <vt:lpstr>PowerPoint Presentation</vt:lpstr>
      <vt:lpstr>PowerPoint Presentation</vt:lpstr>
      <vt:lpstr>Premature fullness</vt:lpstr>
      <vt:lpstr>Premature fullness</vt:lpstr>
      <vt:lpstr>Premature fullness</vt:lpstr>
      <vt:lpstr>Redefining fullness</vt:lpstr>
      <vt:lpstr>Hungry foods</vt:lpstr>
      <vt:lpstr>Complex carbs</vt:lpstr>
      <vt:lpstr>Refined carbs</vt:lpstr>
      <vt:lpstr>Simple sugars </vt:lpstr>
      <vt:lpstr>PowerPoint Presentation</vt:lpstr>
      <vt:lpstr>PowerPoint Presentation</vt:lpstr>
      <vt:lpstr>Strategies to control hunger </vt:lpstr>
      <vt:lpstr>If you’re struggling with hunger or fullness, ask yourself:</vt:lpstr>
      <vt:lpstr>If you’re struggling with hunger or fullness, ask yourself:</vt:lpstr>
      <vt:lpstr>If you’re struggling with hunger or fullness, ask yourself:</vt:lpstr>
      <vt:lpstr>Weight and hunger control is far more complex than eating less and working out harder. </vt:lpstr>
      <vt:lpstr>Mindful Eating </vt:lpstr>
      <vt:lpstr>Eating techniques </vt:lpstr>
      <vt:lpstr>Bariatric Food Coach</vt:lpstr>
      <vt:lpstr>PowerPoint Presentation</vt:lpstr>
      <vt:lpstr>Thank you</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Hunger Games </dc:title>
  <dc:creator>Cassandra Golden</dc:creator>
  <cp:lastModifiedBy>Cassandra Golden</cp:lastModifiedBy>
  <cp:revision>1</cp:revision>
  <dcterms:created xsi:type="dcterms:W3CDTF">2022-08-07T18:14:22Z</dcterms:created>
  <dcterms:modified xsi:type="dcterms:W3CDTF">2022-08-17T00:24:03Z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