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DBB52-497F-A283-1C77-489F244018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CD046-7108-C8B9-9C60-A306749CE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BF612-A11F-2E1B-EE09-551A944CC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1049-C142-4A98-88CB-5AEBE27FBF5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FCE5-BBA7-B4FF-25A0-5D9B39B24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B5B09-0B16-91EC-2F2F-F40297D2F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B1B5-29FE-4B9A-9EAB-34F69576C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29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D108A-6373-89B6-5D3C-59FBCC9E2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284993-AD2D-44C0-4A40-EF61EE7DA4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61558-075B-D012-AE46-A6E22AA56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1049-C142-4A98-88CB-5AEBE27FBF5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E2501-F459-6547-CC65-678944898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56321-2412-EA4F-60D9-F87232601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B1B5-29FE-4B9A-9EAB-34F69576C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0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467FB4-2018-4B57-33B2-8AE40DF478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55AAF5-824D-7910-2921-F301EF7A3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4AE5D-DE53-FBE1-0235-CBF082A63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1049-C142-4A98-88CB-5AEBE27FBF5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84F68-B15E-C977-C542-EB4DD763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12ABA-C787-EECD-DA43-B5A146A1F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B1B5-29FE-4B9A-9EAB-34F69576C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CA355-5A86-FCFE-CC52-F9A50FF4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3BD4D-9C6A-D744-99E1-B261DC146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AC7EC-BAB0-C25B-225F-C8DE2CDC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1049-C142-4A98-88CB-5AEBE27FBF5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2C37A-2029-A98A-DF7D-C2A458EFE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AB11A-28E5-62BE-E87C-DDE8AD251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B1B5-29FE-4B9A-9EAB-34F69576C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9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8B552-B12E-6A01-16E9-C21F850F9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E82BD-B2FC-8A49-5086-5837F0013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08A0F-6B3E-5962-6557-18788046B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1049-C142-4A98-88CB-5AEBE27FBF5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27E79-D9C6-6099-A74C-6DD621594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4BECC-245A-DB1E-1EAD-686B09C34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B1B5-29FE-4B9A-9EAB-34F69576C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64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0B301-AF24-7BD1-A0A6-A59495265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E273C-D92D-A30C-A91A-042786172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F71E1C-8E86-6B9E-A02B-74B5596F60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8688CC-03CF-9FB7-A589-14284D65A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1049-C142-4A98-88CB-5AEBE27FBF5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1FCBA-6357-502A-F752-455F63579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05B588-688B-10CE-9F72-F4D48B33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B1B5-29FE-4B9A-9EAB-34F69576C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98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65917-85F1-0AC4-E462-ADBD066D9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5F0A4-9875-70D8-E8BB-A2A065EA3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D239A6-4181-A803-F1D9-7862E4417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0E2868-0E95-889F-C54D-A3A782CF95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B3BE77-9A4C-9E10-EBA7-E72E5875A9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0D0980-8529-AEAE-CF8D-37B615BA8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1049-C142-4A98-88CB-5AEBE27FBF5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004438-BB51-38F2-A62F-CA13267F0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086E30-8FF4-9680-8DCD-376195CDB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B1B5-29FE-4B9A-9EAB-34F69576C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00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D6EB3-8169-2CE7-8CE0-20273E8DF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0ECB3-5E6C-37BC-6FB5-10E62498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1049-C142-4A98-88CB-5AEBE27FBF5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16BA5C-6565-D320-E4A8-60EE58069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37D8C6-00B5-85E2-7730-C108D8CC3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B1B5-29FE-4B9A-9EAB-34F69576C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43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AD414-6BB4-94EA-500F-2E00A63D1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1049-C142-4A98-88CB-5AEBE27FBF5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56FDB-1C3F-CBF7-477D-7A5178FE0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6C32A-530A-1630-09BE-B67C16A29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B1B5-29FE-4B9A-9EAB-34F69576C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92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462C-350A-D032-46C8-1632DB027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02B90-1677-1853-D048-DF58DB4BF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F41A23-398A-B2DC-38EC-5F1E59312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9D346-EF99-00D9-ACA5-33B3EBB02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1049-C142-4A98-88CB-5AEBE27FBF5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BA5B2-0A1E-7268-BBF2-C96203243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13034-964D-2AC9-30C3-852461255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B1B5-29FE-4B9A-9EAB-34F69576C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63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4FE3D-67DD-6E2E-1682-3720F7FD1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37AC19-87B5-C85C-37AF-934F9FEE29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E595A-8A91-CF60-E1B5-D632F99BC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D7A39B-E9D7-D09D-F913-DF9CFA041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1049-C142-4A98-88CB-5AEBE27FBF5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6C95D-46A8-1CD4-F49F-E0B234B8D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932BAB-D5B6-701E-39A2-940AA226F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B1B5-29FE-4B9A-9EAB-34F69576C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99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F069FD-62FB-2BEF-8DD1-702ADBBBE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27ED3-513F-7AF5-43FE-C38119E17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A571A-CDB0-0431-05ED-5111B621AF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71049-C142-4A98-88CB-5AEBE27FBF5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5E454-37E8-72FC-A37D-71CCA056D9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C9CAA-EC20-2A07-99AF-36F4A5FA4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BB1B5-29FE-4B9A-9EAB-34F69576C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3B1B043-1861-7CCC-DF37-50E55D860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7" y="643467"/>
            <a:ext cx="5571065" cy="5571065"/>
          </a:xfrm>
          <a:prstGeom prst="rect">
            <a:avLst/>
          </a:prstGeom>
          <a:ln>
            <a:noFill/>
          </a:ln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47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2DFD9C0-3AC5-93CF-2318-99BE8AA3D7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09" b="273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3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4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1C071F9-59F0-2B09-CFCB-AEFAFFBD6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1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indoor, computer, keyboard&#10;&#10;Description automatically generated">
            <a:extLst>
              <a:ext uri="{FF2B5EF4-FFF2-40B4-BE49-F238E27FC236}">
                <a16:creationId xmlns:a16="http://schemas.microsoft.com/office/drawing/2014/main" id="{68846B49-E554-3C25-36CB-F6D4EC0057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3" b="1673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69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indoor, computer, keyboard&#10;&#10;Description automatically generated">
            <a:extLst>
              <a:ext uri="{FF2B5EF4-FFF2-40B4-BE49-F238E27FC236}">
                <a16:creationId xmlns:a16="http://schemas.microsoft.com/office/drawing/2014/main" id="{4D042C84-B04C-9E21-C042-2AD7A81862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6" b="1394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80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Text, letter&#10;&#10;Description automatically generated">
            <a:extLst>
              <a:ext uri="{FF2B5EF4-FFF2-40B4-BE49-F238E27FC236}">
                <a16:creationId xmlns:a16="http://schemas.microsoft.com/office/drawing/2014/main" id="{0FD25BE4-5AA1-2ECA-86B1-5818A6B805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96" b="55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71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914257E-1E2A-4AC7-89EC-1FB65C9C0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3E1C8F1-97F5-489C-8308-958F0965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8056E1-F5DC-9DAE-A46F-DF70E2291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509587"/>
            <a:ext cx="7649239" cy="74295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www.CassandraGolden.com</a:t>
            </a:r>
          </a:p>
        </p:txBody>
      </p:sp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200F079-6E58-98B4-90EC-FF30D7CC2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281" y="1511467"/>
            <a:ext cx="4731197" cy="5156619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EB62645-D4DA-4E99-8344-B1536F63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 descr="Arrow: Slight curve outline">
            <a:extLst>
              <a:ext uri="{FF2B5EF4-FFF2-40B4-BE49-F238E27FC236}">
                <a16:creationId xmlns:a16="http://schemas.microsoft.com/office/drawing/2014/main" id="{DC6A9818-D452-7113-BF27-F84B810C4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288861">
            <a:off x="2217386" y="1864574"/>
            <a:ext cx="2077462" cy="164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20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5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www.CassandraGolden.com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Cassandra Golden</dc:creator>
  <cp:lastModifiedBy>Cassandra Golden</cp:lastModifiedBy>
  <cp:revision>1</cp:revision>
  <dcterms:created xsi:type="dcterms:W3CDTF">2022-06-21T16:53:34Z</dcterms:created>
  <dcterms:modified xsi:type="dcterms:W3CDTF">2022-06-21T19:29:12Z</dcterms:modified>
</cp:coreProperties>
</file>